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theme/theme3.xml" ContentType="application/vnd.openxmlformats-officedocument.theme+xml"/>
  <Override PartName="/ppt/slideLayouts/slideLayout3.xml" ContentType="application/vnd.openxmlformats-officedocument.presentationml.slideLayout+xml"/>
  <Override PartName="/ppt/theme/theme4.xml" ContentType="application/vnd.openxmlformats-officedocument.theme+xml"/>
  <Override PartName="/ppt/slideLayouts/slideLayout4.xml" ContentType="application/vnd.openxmlformats-officedocument.presentationml.slideLayout+xml"/>
  <Override PartName="/ppt/theme/theme5.xml" ContentType="application/vnd.openxmlformats-officedocument.theme+xml"/>
  <Override PartName="/ppt/slideLayouts/slideLayout5.xml" ContentType="application/vnd.openxmlformats-officedocument.presentationml.slideLayout+xml"/>
  <Override PartName="/ppt/theme/theme6.xml" ContentType="application/vnd.openxmlformats-officedocument.theme+xml"/>
  <Override PartName="/ppt/slideLayouts/slideLayout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10.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11.xml" ContentType="application/vnd.openxmlformats-officedocument.theme+xml"/>
  <Override PartName="/ppt/slideLayouts/slideLayout11.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 id="2147483894" r:id="rId5"/>
    <p:sldMasterId id="2147483897" r:id="rId6"/>
    <p:sldMasterId id="2147483900" r:id="rId7"/>
    <p:sldMasterId id="2147483903" r:id="rId8"/>
    <p:sldMasterId id="2147483911" r:id="rId9"/>
    <p:sldMasterId id="2147483912" r:id="rId10"/>
    <p:sldMasterId id="2147483915" r:id="rId11"/>
    <p:sldMasterId id="2147483918" r:id="rId12"/>
  </p:sldMasterIdLst>
  <p:notesMasterIdLst>
    <p:notesMasterId r:id="rId24"/>
  </p:notesMasterIdLst>
  <p:handoutMasterIdLst>
    <p:handoutMasterId r:id="rId25"/>
  </p:handoutMasterIdLst>
  <p:sldIdLst>
    <p:sldId id="283" r:id="rId13"/>
    <p:sldId id="428" r:id="rId14"/>
    <p:sldId id="431" r:id="rId15"/>
    <p:sldId id="435" r:id="rId16"/>
    <p:sldId id="436" r:id="rId17"/>
    <p:sldId id="432" r:id="rId18"/>
    <p:sldId id="426" r:id="rId19"/>
    <p:sldId id="433" r:id="rId20"/>
    <p:sldId id="434" r:id="rId21"/>
    <p:sldId id="427" r:id="rId22"/>
    <p:sldId id="280" r:id="rId23"/>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_图片版" id="{E8D0D622-F6C6-F44A-B365-B4A5FF6195C2}">
          <p14:sldIdLst>
            <p14:sldId id="283"/>
          </p14:sldIdLst>
        </p14:section>
        <p14:section name="目录页" id="{9D221634-295C-7843-AF5C-A0CB4F229241}">
          <p14:sldIdLst/>
        </p14:section>
        <p14:section name="章节页" id="{FD05EE94-C931-8C4B-83A2-004B32AA1207}">
          <p14:sldIdLst>
            <p14:sldId id="428"/>
            <p14:sldId id="431"/>
            <p14:sldId id="435"/>
            <p14:sldId id="436"/>
            <p14:sldId id="432"/>
            <p14:sldId id="426"/>
            <p14:sldId id="433"/>
            <p14:sldId id="434"/>
            <p14:sldId id="427"/>
          </p14:sldIdLst>
        </p14:section>
        <p14:section name="结束页" id="{3F9D54A7-3BE2-2540-BB4C-DFE5509085F3}">
          <p14:sldIdLst>
            <p14:sldId id="280"/>
          </p14:sldIdLst>
        </p14:section>
      </p14:sectionLst>
    </p:ext>
    <p:ext uri="{EFAFB233-063F-42B5-8137-9DF3F51BA10A}">
      <p15:sldGuideLst xmlns:p15="http://schemas.microsoft.com/office/powerpoint/2012/main">
        <p15:guide id="5" pos="3701" userDrawn="1">
          <p15:clr>
            <a:srgbClr val="A4A3A4"/>
          </p15:clr>
        </p15:guide>
        <p15:guide id="6" orient="horz" pos="2159" userDrawn="1">
          <p15:clr>
            <a:srgbClr val="A4A3A4"/>
          </p15:clr>
        </p15:guide>
        <p15:guide id="7" pos="353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zfq6" initials="Hw-zfq6" lastIdx="6" clrIdx="0">
    <p:extLst>
      <p:ext uri="{19B8F6BF-5375-455C-9EA6-DF929625EA0E}">
        <p15:presenceInfo xmlns:p15="http://schemas.microsoft.com/office/powerpoint/2012/main" userId="Huawei-zfq6"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EBF1DE"/>
    <a:srgbClr val="FFC000"/>
    <a:srgbClr val="FCFCFC"/>
    <a:srgbClr val="05BCFE"/>
    <a:srgbClr val="FFFFFF"/>
    <a:srgbClr val="FDFDFD"/>
    <a:srgbClr val="89D9F5"/>
    <a:srgbClr val="64CEF4"/>
    <a:srgbClr val="33C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0" autoAdjust="0"/>
    <p:restoredTop sz="94095" autoAdjust="0"/>
  </p:normalViewPr>
  <p:slideViewPr>
    <p:cSldViewPr snapToGrid="0" snapToObjects="1">
      <p:cViewPr varScale="1">
        <p:scale>
          <a:sx n="66" d="100"/>
          <a:sy n="66" d="100"/>
        </p:scale>
        <p:origin x="728" y="40"/>
      </p:cViewPr>
      <p:guideLst>
        <p:guide pos="3701"/>
        <p:guide orient="horz" pos="2159"/>
        <p:guide pos="3539"/>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9/3/2021</a:t>
            </a:fld>
            <a:endParaRPr lang="en-US"/>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9/3/2021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399005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4</a:t>
            </a:fld>
            <a:endParaRPr lang="en-US"/>
          </a:p>
        </p:txBody>
      </p:sp>
    </p:spTree>
    <p:extLst>
      <p:ext uri="{BB962C8B-B14F-4D97-AF65-F5344CB8AC3E}">
        <p14:creationId xmlns:p14="http://schemas.microsoft.com/office/powerpoint/2010/main" val="3550841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7</a:t>
            </a:fld>
            <a:endParaRPr lang="en-US"/>
          </a:p>
        </p:txBody>
      </p:sp>
    </p:spTree>
    <p:extLst>
      <p:ext uri="{BB962C8B-B14F-4D97-AF65-F5344CB8AC3E}">
        <p14:creationId xmlns:p14="http://schemas.microsoft.com/office/powerpoint/2010/main" val="3568866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9</a:t>
            </a:fld>
            <a:endParaRPr lang="en-US"/>
          </a:p>
        </p:txBody>
      </p:sp>
    </p:spTree>
    <p:extLst>
      <p:ext uri="{BB962C8B-B14F-4D97-AF65-F5344CB8AC3E}">
        <p14:creationId xmlns:p14="http://schemas.microsoft.com/office/powerpoint/2010/main" val="2964284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11</a:t>
            </a:fld>
            <a:endParaRPr lang="en-US"/>
          </a:p>
        </p:txBody>
      </p:sp>
    </p:spTree>
    <p:extLst>
      <p:ext uri="{BB962C8B-B14F-4D97-AF65-F5344CB8AC3E}">
        <p14:creationId xmlns:p14="http://schemas.microsoft.com/office/powerpoint/2010/main" val="13118456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l="12863" t="31691" r="15059" b="42609"/>
          <a:stretch/>
        </p:blipFill>
        <p:spPr>
          <a:xfrm>
            <a:off x="9179858" y="423068"/>
            <a:ext cx="2475427" cy="882659"/>
          </a:xfrm>
          <a:prstGeom prst="rect">
            <a:avLst/>
          </a:prstGeom>
        </p:spPr>
      </p:pic>
    </p:spTree>
    <p:extLst>
      <p:ext uri="{BB962C8B-B14F-4D97-AF65-F5344CB8AC3E}">
        <p14:creationId xmlns:p14="http://schemas.microsoft.com/office/powerpoint/2010/main" val="165194953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341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75612" y="97367"/>
            <a:ext cx="10756867" cy="738717"/>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30058" y="1316767"/>
            <a:ext cx="10756867" cy="4808868"/>
          </a:xfrm>
          <a:prstGeom prst="rect">
            <a:avLst/>
          </a:prstGeom>
        </p:spPr>
        <p:txBody>
          <a:bodyPr/>
          <a:lstStyle>
            <a:lvl1pPr>
              <a:defRPr sz="24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9"/>
          <p:cNvSpPr>
            <a:spLocks noGrp="1" noChangeArrowheads="1"/>
          </p:cNvSpPr>
          <p:nvPr>
            <p:ph type="dt" sz="half" idx="10"/>
          </p:nvPr>
        </p:nvSpPr>
        <p:spPr>
          <a:xfrm>
            <a:off x="7908846" y="6400800"/>
            <a:ext cx="1410251" cy="388573"/>
          </a:xfrm>
          <a:prstGeom prst="rect">
            <a:avLst/>
          </a:prstGeom>
          <a:ln/>
        </p:spPr>
        <p:txBody>
          <a:bodyPr/>
          <a:lstStyle>
            <a:lvl1pPr>
              <a:defRPr/>
            </a:lvl1pPr>
          </a:lstStyle>
          <a:p>
            <a:pPr>
              <a:defRPr/>
            </a:pPr>
            <a:endParaRPr lang="de-DE">
              <a:solidFill>
                <a:prstClr val="black"/>
              </a:solidFill>
            </a:endParaRPr>
          </a:p>
          <a:p>
            <a:pPr>
              <a:defRPr/>
            </a:pPr>
            <a:r>
              <a:rPr lang="de-DE">
                <a:solidFill>
                  <a:prstClr val="black"/>
                </a:solidFill>
              </a:rPr>
              <a:t>Page </a:t>
            </a:r>
            <a:fld id="{ABE02B9B-49D9-497D-AABC-9D12A84FB3D9}" type="slidenum">
              <a:rPr lang="de-DE">
                <a:solidFill>
                  <a:prstClr val="black"/>
                </a:solidFill>
              </a:rPr>
              <a:pPr>
                <a:defRPr/>
              </a:pPr>
              <a:t>‹#›</a:t>
            </a:fld>
            <a:endParaRPr lang="en-GB">
              <a:solidFill>
                <a:prstClr val="black"/>
              </a:solidFill>
            </a:endParaRPr>
          </a:p>
        </p:txBody>
      </p:sp>
    </p:spTree>
    <p:extLst>
      <p:ext uri="{BB962C8B-B14F-4D97-AF65-F5344CB8AC3E}">
        <p14:creationId xmlns:p14="http://schemas.microsoft.com/office/powerpoint/2010/main" val="5475322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公司通用：Arial，微软雅黑">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7075" y="384048"/>
            <a:ext cx="10740640" cy="630936"/>
          </a:xfrm>
          <a:prstGeom prst="rect">
            <a:avLst/>
          </a:prstGeom>
        </p:spPr>
        <p:txBody>
          <a:bodyPr lIns="0" tIns="0" rIns="0" bIns="0" anchor="ctr">
            <a:normAutofit/>
          </a:bodyPr>
          <a:lstStyle>
            <a:lvl1pPr marL="0" indent="0" algn="l">
              <a:lnSpc>
                <a:spcPts val="3430"/>
              </a:lnSpc>
              <a:spcBef>
                <a:spcPts val="0"/>
              </a:spcBef>
              <a:buNone/>
              <a:defRPr sz="3200" b="1" baseline="0">
                <a:solidFill>
                  <a:schemeClr val="tx1">
                    <a:lumMod val="65000"/>
                    <a:lumOff val="35000"/>
                  </a:schemeClr>
                </a:solidFill>
                <a:latin typeface="+mj-ea"/>
                <a:ea typeface="+mj-ea"/>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736908" y="1501989"/>
            <a:ext cx="10733557" cy="4690459"/>
          </a:xfrm>
          <a:prstGeom prst="rect">
            <a:avLst/>
          </a:prstGeom>
        </p:spPr>
        <p:txBody>
          <a:bodyPr lIns="0" tIns="0" rIns="0" bIns="0"/>
          <a:lstStyle>
            <a:lvl1pPr marL="12373" indent="0">
              <a:lnSpc>
                <a:spcPct val="100000"/>
              </a:lnSpc>
              <a:spcBef>
                <a:spcPts val="0"/>
              </a:spcBef>
              <a:buFontTx/>
              <a:buNone/>
              <a:tabLst>
                <a:tab pos="1208420"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buFont typeface="Arial" panose="020B0604020202020204" pitchFamily="34" charset="0"/>
              <a:buChar char="•"/>
              <a:tabLst>
                <a:tab pos="1208420" algn="ctr"/>
              </a:tabLst>
              <a:defRPr sz="1299" baseline="0"/>
            </a:lvl2pPr>
            <a:lvl3pPr marL="525850" indent="-171159">
              <a:buFont typeface="Arial" panose="020B0604020202020204" pitchFamily="34" charset="0"/>
              <a:buChar char="•"/>
              <a:tabLst>
                <a:tab pos="1208420" algn="ctr"/>
              </a:tabLst>
              <a:defRPr sz="1299" baseline="0"/>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a:t>
            </a:r>
            <a:r>
              <a:rPr lang="zh-CN" altLang="en-US" dirty="0" smtClean="0"/>
              <a:t>文本</a:t>
            </a:r>
            <a:endParaRPr lang="en-US" dirty="0"/>
          </a:p>
        </p:txBody>
      </p:sp>
    </p:spTree>
    <p:extLst>
      <p:ext uri="{BB962C8B-B14F-4D97-AF65-F5344CB8AC3E}">
        <p14:creationId xmlns:p14="http://schemas.microsoft.com/office/powerpoint/2010/main" val="372628834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4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276681" y="456134"/>
            <a:ext cx="10740640" cy="430887"/>
          </a:xfrm>
          <a:prstGeom prst="rect">
            <a:avLst/>
          </a:prstGeom>
        </p:spPr>
        <p:txBody>
          <a:bodyPr lIns="0" tIns="0" rIns="0" bIns="0" anchor="t">
            <a:spAutoFit/>
          </a:bodyPr>
          <a:lstStyle>
            <a:lvl1pPr marL="0" indent="0" algn="l">
              <a:lnSpc>
                <a:spcPct val="100000"/>
              </a:lnSpc>
              <a:spcBef>
                <a:spcPts val="0"/>
              </a:spcBef>
              <a:buNone/>
              <a:defRPr sz="2800" b="1" baseline="0">
                <a:solidFill>
                  <a:srgbClr val="C00000"/>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altLang="zh-CN" dirty="0" smtClean="0"/>
              <a:t>Title</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1" y="1059255"/>
            <a:ext cx="10733557" cy="514407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4546207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3505199" y="2456330"/>
            <a:ext cx="4733365" cy="1107996"/>
          </a:xfrm>
          <a:prstGeom prst="rect">
            <a:avLst/>
          </a:prstGeom>
          <a:noFill/>
        </p:spPr>
        <p:txBody>
          <a:bodyPr wrap="square" rtlCol="0">
            <a:spAutoFit/>
          </a:bodyPr>
          <a:lstStyle/>
          <a:p>
            <a:pPr algn="ctr"/>
            <a:r>
              <a:rPr lang="en-US" sz="6600" dirty="0" smtClean="0">
                <a:solidFill>
                  <a:schemeClr val="bg2">
                    <a:lumMod val="10000"/>
                  </a:schemeClr>
                </a:solidFill>
              </a:rPr>
              <a:t>Thank You !</a:t>
            </a:r>
            <a:endParaRPr lang="en-US" sz="6600" dirty="0">
              <a:solidFill>
                <a:schemeClr val="bg2">
                  <a:lumMod val="10000"/>
                </a:schemeClr>
              </a:solidFill>
            </a:endParaRPr>
          </a:p>
        </p:txBody>
      </p:sp>
    </p:spTree>
    <p:extLst>
      <p:ext uri="{BB962C8B-B14F-4D97-AF65-F5344CB8AC3E}">
        <p14:creationId xmlns:p14="http://schemas.microsoft.com/office/powerpoint/2010/main" val="366478601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 xmlns:a16="http://schemas.microsoft.com/office/drawing/2014/main" id="{20F7C7B5-0135-F749-B910-7325E96AE705}"/>
              </a:ext>
            </a:extLst>
          </p:cNvPr>
          <p:cNvSpPr>
            <a:spLocks noGrp="1"/>
          </p:cNvSpPr>
          <p:nvPr>
            <p:ph type="body" sz="quarter" idx="10" hasCustomPrompt="1"/>
          </p:nvPr>
        </p:nvSpPr>
        <p:spPr>
          <a:xfrm>
            <a:off x="1033620" y="1843088"/>
            <a:ext cx="10122060" cy="3013725"/>
          </a:xfrm>
          <a:prstGeom prst="rect">
            <a:avLst/>
          </a:prstGeom>
        </p:spPr>
        <p:txBody>
          <a:bodyPr tIns="90000" bIns="90000"/>
          <a:lstStyle>
            <a:lvl1pPr marL="412750" indent="-398463">
              <a:lnSpc>
                <a:spcPct val="70000"/>
              </a:lnSpc>
              <a:buFont typeface="+mj-lt"/>
              <a:buAutoNum type="arabicPeriod"/>
              <a:tabLst/>
              <a:defRPr sz="2200">
                <a:solidFill>
                  <a:schemeClr val="tx1"/>
                </a:solidFill>
                <a:latin typeface="Microsoft YaHei" panose="020B0503020204020204" pitchFamily="34" charset="-122"/>
                <a:ea typeface="Microsoft YaHei" panose="020B0503020204020204" pitchFamily="34" charset="-122"/>
              </a:defRPr>
            </a:lvl1pPr>
            <a:lvl2pPr marL="412750" indent="-398463">
              <a:buFont typeface="+mj-lt"/>
              <a:buAutoNum type="arabicPeriod"/>
              <a:tabLst/>
              <a:defRPr/>
            </a:lvl2pPr>
            <a:lvl3pPr marL="14287" indent="0">
              <a:buFont typeface="+mj-lt"/>
              <a:buNone/>
              <a:tabLst/>
              <a:defRPr sz="2200">
                <a:latin typeface="Microsoft YaHei" panose="020B0503020204020204" pitchFamily="34" charset="-122"/>
                <a:ea typeface="Microsoft YaHei" panose="020B0503020204020204" pitchFamily="34" charset="-122"/>
              </a:defRPr>
            </a:lvl3pPr>
            <a:lvl4pPr marL="14287" indent="0">
              <a:buFont typeface="+mj-lt"/>
              <a:buNone/>
              <a:tabLst/>
              <a:defRPr sz="2200">
                <a:latin typeface="Microsoft YaHei" panose="020B0503020204020204" pitchFamily="34" charset="-122"/>
                <a:ea typeface="Microsoft YaHei" panose="020B0503020204020204" pitchFamily="34" charset="-122"/>
              </a:defRPr>
            </a:lvl4pPr>
            <a:lvl5pPr marL="14287" indent="0">
              <a:buFont typeface="+mj-lt"/>
              <a:buNone/>
              <a:tabLst/>
              <a:defRPr sz="2200">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 xmlns:a16="http://schemas.microsoft.com/office/drawing/2014/main" id="{568EC886-2612-1F43-AB51-21A76A078357}"/>
              </a:ext>
            </a:extLst>
          </p:cNvPr>
          <p:cNvSpPr txBox="1"/>
          <p:nvPr userDrawn="1"/>
        </p:nvSpPr>
        <p:spPr>
          <a:xfrm>
            <a:off x="918916" y="630373"/>
            <a:ext cx="1147485" cy="653509"/>
          </a:xfrm>
          <a:prstGeom prst="rect">
            <a:avLst/>
          </a:prstGeom>
          <a:noFill/>
        </p:spPr>
        <p:txBody>
          <a:bodyPr wrap="none" rtlCol="0">
            <a:spAutoFit/>
          </a:bodyPr>
          <a:lstStyle/>
          <a:p>
            <a:r>
              <a:rPr kumimoji="1" lang="zh-CN" altLang="en-US" sz="3600"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2714077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 xmlns:a16="http://schemas.microsoft.com/office/drawing/2014/main" id="{20F7C7B5-0135-F749-B910-7325E96AE705}"/>
              </a:ext>
            </a:extLst>
          </p:cNvPr>
          <p:cNvSpPr>
            <a:spLocks noGrp="1"/>
          </p:cNvSpPr>
          <p:nvPr>
            <p:ph type="body" sz="quarter" idx="10" hasCustomPrompt="1"/>
          </p:nvPr>
        </p:nvSpPr>
        <p:spPr>
          <a:xfrm>
            <a:off x="1033620" y="1843088"/>
            <a:ext cx="10122060" cy="3013725"/>
          </a:xfrm>
          <a:prstGeom prst="rect">
            <a:avLst/>
          </a:prstGeom>
        </p:spPr>
        <p:txBody>
          <a:bodyPr tIns="90000" bIns="90000"/>
          <a:lstStyle>
            <a:lvl1pPr marL="412750" indent="-398463">
              <a:lnSpc>
                <a:spcPct val="70000"/>
              </a:lnSpc>
              <a:buFont typeface="+mj-lt"/>
              <a:buAutoNum type="arabicPeriod"/>
              <a:tabLst/>
              <a:defRPr sz="2200">
                <a:solidFill>
                  <a:schemeClr val="tx1"/>
                </a:solidFill>
                <a:latin typeface="Microsoft YaHei" panose="020B0503020204020204" pitchFamily="34" charset="-122"/>
                <a:ea typeface="Microsoft YaHei" panose="020B0503020204020204" pitchFamily="34" charset="-122"/>
              </a:defRPr>
            </a:lvl1pPr>
            <a:lvl2pPr marL="412750" indent="-398463">
              <a:buFont typeface="+mj-lt"/>
              <a:buAutoNum type="arabicPeriod"/>
              <a:tabLst/>
              <a:defRPr/>
            </a:lvl2pPr>
            <a:lvl3pPr marL="14287" indent="0">
              <a:buFont typeface="+mj-lt"/>
              <a:buNone/>
              <a:tabLst/>
              <a:defRPr sz="2200">
                <a:latin typeface="Microsoft YaHei" panose="020B0503020204020204" pitchFamily="34" charset="-122"/>
                <a:ea typeface="Microsoft YaHei" panose="020B0503020204020204" pitchFamily="34" charset="-122"/>
              </a:defRPr>
            </a:lvl3pPr>
            <a:lvl4pPr marL="14287" indent="0">
              <a:buFont typeface="+mj-lt"/>
              <a:buNone/>
              <a:tabLst/>
              <a:defRPr sz="2200">
                <a:latin typeface="Microsoft YaHei" panose="020B0503020204020204" pitchFamily="34" charset="-122"/>
                <a:ea typeface="Microsoft YaHei" panose="020B0503020204020204" pitchFamily="34" charset="-122"/>
              </a:defRPr>
            </a:lvl4pPr>
            <a:lvl5pPr marL="14287" indent="0">
              <a:buFont typeface="+mj-lt"/>
              <a:buNone/>
              <a:tabLst/>
              <a:defRPr sz="2200">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 xmlns:a16="http://schemas.microsoft.com/office/drawing/2014/main" id="{568EC886-2612-1F43-AB51-21A76A078357}"/>
              </a:ext>
            </a:extLst>
          </p:cNvPr>
          <p:cNvSpPr txBox="1"/>
          <p:nvPr userDrawn="1"/>
        </p:nvSpPr>
        <p:spPr>
          <a:xfrm>
            <a:off x="918916" y="630373"/>
            <a:ext cx="1147485" cy="653509"/>
          </a:xfrm>
          <a:prstGeom prst="rect">
            <a:avLst/>
          </a:prstGeom>
          <a:noFill/>
        </p:spPr>
        <p:txBody>
          <a:bodyPr wrap="none" rtlCol="0">
            <a:spAutoFit/>
          </a:bodyPr>
          <a:lstStyle/>
          <a:p>
            <a:r>
              <a:rPr kumimoji="1" lang="zh-CN" altLang="en-US" sz="3600"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3117258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ontents page">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 xmlns:a16="http://schemas.microsoft.com/office/drawing/2014/main" id="{20F7C7B5-0135-F749-B910-7325E96AE705}"/>
              </a:ext>
            </a:extLst>
          </p:cNvPr>
          <p:cNvSpPr>
            <a:spLocks noGrp="1"/>
          </p:cNvSpPr>
          <p:nvPr>
            <p:ph type="body" sz="quarter" idx="10" hasCustomPrompt="1"/>
          </p:nvPr>
        </p:nvSpPr>
        <p:spPr>
          <a:xfrm>
            <a:off x="1033620" y="1843088"/>
            <a:ext cx="10122060" cy="3013725"/>
          </a:xfrm>
          <a:prstGeom prst="rect">
            <a:avLst/>
          </a:prstGeom>
        </p:spPr>
        <p:txBody>
          <a:bodyPr tIns="90000" bIns="90000"/>
          <a:lstStyle>
            <a:lvl1pPr marL="412750" indent="-398463">
              <a:lnSpc>
                <a:spcPct val="70000"/>
              </a:lnSpc>
              <a:buFont typeface="+mj-lt"/>
              <a:buAutoNum type="arabicPeriod"/>
              <a:tabLst/>
              <a:defRPr sz="2200">
                <a:solidFill>
                  <a:schemeClr val="tx1"/>
                </a:solidFill>
                <a:latin typeface="Microsoft YaHei" panose="020B0503020204020204" pitchFamily="34" charset="-122"/>
                <a:ea typeface="Microsoft YaHei" panose="020B0503020204020204" pitchFamily="34" charset="-122"/>
              </a:defRPr>
            </a:lvl1pPr>
            <a:lvl2pPr marL="412750" indent="-398463">
              <a:buFont typeface="+mj-lt"/>
              <a:buAutoNum type="arabicPeriod"/>
              <a:tabLst/>
              <a:defRPr/>
            </a:lvl2pPr>
            <a:lvl3pPr marL="14287" indent="0">
              <a:buFont typeface="+mj-lt"/>
              <a:buNone/>
              <a:tabLst/>
              <a:defRPr sz="2200">
                <a:latin typeface="Microsoft YaHei" panose="020B0503020204020204" pitchFamily="34" charset="-122"/>
                <a:ea typeface="Microsoft YaHei" panose="020B0503020204020204" pitchFamily="34" charset="-122"/>
              </a:defRPr>
            </a:lvl3pPr>
            <a:lvl4pPr marL="14287" indent="0">
              <a:buFont typeface="+mj-lt"/>
              <a:buNone/>
              <a:tabLst/>
              <a:defRPr sz="2200">
                <a:latin typeface="Microsoft YaHei" panose="020B0503020204020204" pitchFamily="34" charset="-122"/>
                <a:ea typeface="Microsoft YaHei" panose="020B0503020204020204" pitchFamily="34" charset="-122"/>
              </a:defRPr>
            </a:lvl4pPr>
            <a:lvl5pPr marL="14287" indent="0">
              <a:buFont typeface="+mj-lt"/>
              <a:buNone/>
              <a:tabLst/>
              <a:defRPr sz="2200">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8" y="1349255"/>
            <a:ext cx="885967"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 xmlns:a16="http://schemas.microsoft.com/office/drawing/2014/main" id="{568EC886-2612-1F43-AB51-21A76A078357}"/>
              </a:ext>
            </a:extLst>
          </p:cNvPr>
          <p:cNvSpPr txBox="1"/>
          <p:nvPr userDrawn="1"/>
        </p:nvSpPr>
        <p:spPr>
          <a:xfrm>
            <a:off x="918916" y="630373"/>
            <a:ext cx="1147485" cy="653509"/>
          </a:xfrm>
          <a:prstGeom prst="rect">
            <a:avLst/>
          </a:prstGeom>
          <a:noFill/>
        </p:spPr>
        <p:txBody>
          <a:bodyPr wrap="none" rtlCol="0">
            <a:spAutoFit/>
          </a:bodyPr>
          <a:lstStyle/>
          <a:p>
            <a:r>
              <a:rPr kumimoji="1" lang="zh-CN" altLang="en-US" sz="3600"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27804127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公司通用：Arial，微软雅黑">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7075" y="384048"/>
            <a:ext cx="10740640" cy="630936"/>
          </a:xfrm>
          <a:prstGeom prst="rect">
            <a:avLst/>
          </a:prstGeom>
        </p:spPr>
        <p:txBody>
          <a:bodyPr lIns="0" tIns="0" rIns="0" bIns="0" anchor="ctr">
            <a:normAutofit/>
          </a:bodyPr>
          <a:lstStyle>
            <a:lvl1pPr marL="0" indent="0" algn="l">
              <a:lnSpc>
                <a:spcPts val="3430"/>
              </a:lnSpc>
              <a:spcBef>
                <a:spcPts val="0"/>
              </a:spcBef>
              <a:buNone/>
              <a:defRPr sz="3200" b="1" baseline="0">
                <a:solidFill>
                  <a:schemeClr val="tx1">
                    <a:lumMod val="65000"/>
                    <a:lumOff val="35000"/>
                  </a:schemeClr>
                </a:solidFill>
                <a:latin typeface="+mj-ea"/>
                <a:ea typeface="+mj-ea"/>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08" y="1501989"/>
            <a:ext cx="10733557" cy="4690459"/>
          </a:xfrm>
          <a:prstGeom prst="rect">
            <a:avLst/>
          </a:prstGeom>
        </p:spPr>
        <p:txBody>
          <a:bodyPr lIns="0" tIns="0" rIns="0" bIns="0"/>
          <a:lstStyle>
            <a:lvl1pPr marL="12373" indent="0">
              <a:lnSpc>
                <a:spcPct val="100000"/>
              </a:lnSpc>
              <a:spcBef>
                <a:spcPts val="0"/>
              </a:spcBef>
              <a:buFontTx/>
              <a:buNone/>
              <a:tabLst>
                <a:tab pos="1208420"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buFont typeface="Arial" panose="020B0604020202020204" pitchFamily="34" charset="0"/>
              <a:buChar char="•"/>
              <a:tabLst>
                <a:tab pos="1208420" algn="ctr"/>
              </a:tabLst>
              <a:defRPr sz="1299" baseline="0"/>
            </a:lvl2pPr>
            <a:lvl3pPr marL="525850" indent="-171159">
              <a:buFont typeface="Arial" panose="020B0604020202020204" pitchFamily="34" charset="0"/>
              <a:buChar char="•"/>
              <a:tabLst>
                <a:tab pos="1208420" algn="ctr"/>
              </a:tabLst>
              <a:defRPr sz="1299" baseline="0"/>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a:t>
            </a:r>
            <a:r>
              <a:rPr lang="zh-CN" altLang="en-US" dirty="0" smtClean="0"/>
              <a:t>文本</a:t>
            </a:r>
            <a:endParaRPr lang="en-US" dirty="0"/>
          </a:p>
        </p:txBody>
      </p:sp>
    </p:spTree>
    <p:extLst>
      <p:ext uri="{BB962C8B-B14F-4D97-AF65-F5344CB8AC3E}">
        <p14:creationId xmlns:p14="http://schemas.microsoft.com/office/powerpoint/2010/main" val="18819535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4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75612" y="97367"/>
            <a:ext cx="10756867" cy="738717"/>
          </a:xfrm>
          <a:prstGeom prst="rect">
            <a:avLst/>
          </a:prstGeom>
        </p:spPr>
        <p:txBody>
          <a:bodyPr/>
          <a:lstStyle>
            <a:lvl1pPr>
              <a:defRPr>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30058" y="1316767"/>
            <a:ext cx="10756867" cy="4808868"/>
          </a:xfrm>
          <a:prstGeom prst="rect">
            <a:avLst/>
          </a:prstGeom>
        </p:spPr>
        <p:txBody>
          <a:bodyPr/>
          <a:lstStyle>
            <a:lvl1pPr>
              <a:defRPr sz="24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9"/>
          <p:cNvSpPr>
            <a:spLocks noGrp="1" noChangeArrowheads="1"/>
          </p:cNvSpPr>
          <p:nvPr>
            <p:ph type="dt" sz="half" idx="10"/>
          </p:nvPr>
        </p:nvSpPr>
        <p:spPr>
          <a:xfrm>
            <a:off x="7908846" y="6400800"/>
            <a:ext cx="1410251" cy="388573"/>
          </a:xfrm>
          <a:prstGeom prst="rect">
            <a:avLst/>
          </a:prstGeom>
          <a:ln/>
        </p:spPr>
        <p:txBody>
          <a:bodyPr/>
          <a:lstStyle>
            <a:lvl1pPr>
              <a:defRPr/>
            </a:lvl1pPr>
          </a:lstStyle>
          <a:p>
            <a:pPr>
              <a:defRPr/>
            </a:pPr>
            <a:endParaRPr lang="de-DE">
              <a:solidFill>
                <a:prstClr val="black"/>
              </a:solidFill>
            </a:endParaRPr>
          </a:p>
          <a:p>
            <a:pPr>
              <a:defRPr/>
            </a:pPr>
            <a:r>
              <a:rPr lang="de-DE">
                <a:solidFill>
                  <a:prstClr val="black"/>
                </a:solidFill>
              </a:rPr>
              <a:t>Page </a:t>
            </a:r>
            <a:fld id="{ABE02B9B-49D9-497D-AABC-9D12A84FB3D9}" type="slidenum">
              <a:rPr lang="de-DE">
                <a:solidFill>
                  <a:prstClr val="black"/>
                </a:solidFill>
              </a:rPr>
              <a:pPr>
                <a:defRPr/>
              </a:pPr>
              <a:t>‹#›</a:t>
            </a:fld>
            <a:endParaRPr lang="en-GB">
              <a:solidFill>
                <a:prstClr val="black"/>
              </a:solidFill>
            </a:endParaRPr>
          </a:p>
        </p:txBody>
      </p:sp>
    </p:spTree>
    <p:extLst>
      <p:ext uri="{BB962C8B-B14F-4D97-AF65-F5344CB8AC3E}">
        <p14:creationId xmlns:p14="http://schemas.microsoft.com/office/powerpoint/2010/main" val="3149759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公司通用：Arial，微软雅黑">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7075" y="384048"/>
            <a:ext cx="10740640" cy="630936"/>
          </a:xfrm>
          <a:prstGeom prst="rect">
            <a:avLst/>
          </a:prstGeom>
        </p:spPr>
        <p:txBody>
          <a:bodyPr lIns="0" tIns="0" rIns="0" bIns="0" anchor="ctr">
            <a:normAutofit/>
          </a:bodyPr>
          <a:lstStyle>
            <a:lvl1pPr marL="0" indent="0" algn="l">
              <a:lnSpc>
                <a:spcPts val="3430"/>
              </a:lnSpc>
              <a:spcBef>
                <a:spcPts val="0"/>
              </a:spcBef>
              <a:buNone/>
              <a:defRPr sz="3200" b="1" baseline="0">
                <a:solidFill>
                  <a:schemeClr val="tx1">
                    <a:lumMod val="65000"/>
                    <a:lumOff val="35000"/>
                  </a:schemeClr>
                </a:solidFill>
                <a:latin typeface="+mj-ea"/>
                <a:ea typeface="+mj-ea"/>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08" y="1501989"/>
            <a:ext cx="10733557" cy="4690459"/>
          </a:xfrm>
          <a:prstGeom prst="rect">
            <a:avLst/>
          </a:prstGeom>
        </p:spPr>
        <p:txBody>
          <a:bodyPr lIns="0" tIns="0" rIns="0" bIns="0"/>
          <a:lstStyle>
            <a:lvl1pPr marL="12373" indent="0">
              <a:lnSpc>
                <a:spcPct val="100000"/>
              </a:lnSpc>
              <a:spcBef>
                <a:spcPts val="0"/>
              </a:spcBef>
              <a:buFontTx/>
              <a:buNone/>
              <a:tabLst>
                <a:tab pos="1208420"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buFont typeface="Arial" panose="020B0604020202020204" pitchFamily="34" charset="0"/>
              <a:buChar char="•"/>
              <a:tabLst>
                <a:tab pos="1208420" algn="ctr"/>
              </a:tabLst>
              <a:defRPr sz="1299" baseline="0"/>
            </a:lvl2pPr>
            <a:lvl3pPr marL="525850" indent="-171159">
              <a:buFont typeface="Arial" panose="020B0604020202020204" pitchFamily="34" charset="0"/>
              <a:buChar char="•"/>
              <a:tabLst>
                <a:tab pos="1208420" algn="ctr"/>
              </a:tabLst>
              <a:defRPr sz="1299" baseline="0"/>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a:t>
            </a:r>
            <a:r>
              <a:rPr lang="zh-CN" altLang="en-US" dirty="0" smtClean="0"/>
              <a:t>文本</a:t>
            </a:r>
            <a:endParaRPr lang="en-US" dirty="0"/>
          </a:p>
        </p:txBody>
      </p:sp>
    </p:spTree>
    <p:extLst>
      <p:ext uri="{BB962C8B-B14F-4D97-AF65-F5344CB8AC3E}">
        <p14:creationId xmlns:p14="http://schemas.microsoft.com/office/powerpoint/2010/main" val="365546660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4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2.xml"/><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theme" Target="../theme/theme4.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6.xml"/></Relationships>
</file>

<file path=ppt/slideMasters/_rels/slideMaster8.xml.rels><?xml version="1.0" encoding="UTF-8" standalone="yes"?>
<Relationships xmlns="http://schemas.openxmlformats.org/package/2006/relationships"><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9309" y="6270651"/>
            <a:ext cx="1982316" cy="153611"/>
          </a:xfrm>
          <a:prstGeom prst="rect">
            <a:avLst/>
          </a:prstGeom>
        </p:spPr>
        <p:txBody>
          <a:bodyPr vert="horz" lIns="0" tIns="0" rIns="0" bIns="0" rtlCol="0">
            <a:noAutofit/>
          </a:bodyPr>
          <a:lstStyle/>
          <a:p>
            <a:pPr lvl="0"/>
            <a:r>
              <a:rPr lang="en-US" dirty="0"/>
              <a:t>Edit Master text styles</a:t>
            </a:r>
          </a:p>
        </p:txBody>
      </p:sp>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572000"/>
            <a:ext cx="12196763" cy="2286000"/>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Lst>
  <p:timing>
    <p:tnLst>
      <p:par>
        <p:cTn id="1" dur="indefinite" restart="never" nodeType="tmRoot"/>
      </p:par>
    </p:tnLst>
  </p:timing>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userDrawn="1">
          <p15:clr>
            <a:srgbClr val="F26B43"/>
          </p15:clr>
        </p15:guide>
        <p15:guide id="2" pos="3841" userDrawn="1">
          <p15:clr>
            <a:srgbClr val="F26B43"/>
          </p15:clr>
        </p15:guide>
        <p15:guide id="3" pos="565" userDrawn="1">
          <p15:clr>
            <a:srgbClr val="F26B43"/>
          </p15:clr>
        </p15:guide>
        <p15:guide id="4" orient="horz" pos="4007" userDrawn="1">
          <p15:clr>
            <a:srgbClr val="F26B43"/>
          </p15:clr>
        </p15:guide>
        <p15:guide id="5" orient="horz" pos="1235" userDrawn="1">
          <p15:clr>
            <a:srgbClr val="F26B43"/>
          </p15:clr>
        </p15:guide>
        <p15:guide id="6" orient="horz" pos="553"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cs typeface="Arial" panose="020B0604020202020204" pitchFamily="34" charset="0"/>
              </a:rPr>
              <a:t>Huawei Confidential</a:t>
            </a: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Arial" panose="020B0604020202020204" pitchFamily="34" charset="0"/>
              </a:rPr>
              <a:pPr defTabSz="890849">
                <a:defRPr/>
              </a:pPr>
              <a:t>‹#›</a:t>
            </a:fld>
            <a:endParaRPr lang="en-US" sz="974" dirty="0">
              <a:solidFill>
                <a:srgbClr val="1D1D1B"/>
              </a:solidFill>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xmlns=""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44546A"/>
                    </a:solidFill>
                    <a:ea typeface="Arial" charset="0"/>
                    <a:cs typeface="Arial" charset="0"/>
                  </a:rPr>
                  <a:t>P</a:t>
                </a:r>
                <a:r>
                  <a:rPr kumimoji="1" lang="en-US" altLang="zh-Hant" sz="700" b="1" dirty="0">
                    <a:solidFill>
                      <a:srgbClr val="44546A"/>
                    </a:solidFill>
                    <a:cs typeface="Arial" charset="0"/>
                  </a:rPr>
                  <a:t>ANTONE</a:t>
                </a:r>
                <a:r>
                  <a:rPr kumimoji="1" lang="en-US" altLang="zh-CN" sz="700" b="1" dirty="0">
                    <a:solidFill>
                      <a:srgbClr val="44546A"/>
                    </a:solidFill>
                    <a:ea typeface="Arial" charset="0"/>
                    <a:cs typeface="Arial" charset="0"/>
                  </a:rPr>
                  <a:t> 186C</a:t>
                </a:r>
              </a:p>
              <a:p>
                <a:pPr algn="ctr"/>
                <a:r>
                  <a:rPr kumimoji="1" lang="en-US" altLang="zh-CN" sz="700" b="1" dirty="0" smtClean="0">
                    <a:solidFill>
                      <a:srgbClr val="44546A"/>
                    </a:solidFill>
                    <a:ea typeface="Arial" charset="0"/>
                    <a:cs typeface="Arial" charset="0"/>
                  </a:rPr>
                  <a:t>RGB </a:t>
                </a:r>
                <a:r>
                  <a:rPr kumimoji="1" lang="en-US" altLang="zh-CN" sz="700" b="1" dirty="0">
                    <a:solidFill>
                      <a:srgbClr val="44546A"/>
                    </a:solidFill>
                    <a:ea typeface="Arial" charset="0"/>
                    <a:cs typeface="Arial" charset="0"/>
                  </a:rPr>
                  <a:t>200/16/46</a:t>
                </a:r>
              </a:p>
            </p:txBody>
          </p:sp>
          <p:sp>
            <p:nvSpPr>
              <p:cNvPr id="45" name="矩形 9">
                <a:extLst>
                  <a:ext uri="{FF2B5EF4-FFF2-40B4-BE49-F238E27FC236}">
                    <a16:creationId xmlns:a16="http://schemas.microsoft.com/office/drawing/2014/main" xmlns=""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44546A"/>
                    </a:solidFill>
                    <a:ea typeface="Arial" charset="0"/>
                    <a:cs typeface="Arial" charset="0"/>
                  </a:rPr>
                  <a:t>P</a:t>
                </a:r>
                <a:r>
                  <a:rPr kumimoji="1" lang="en-US" altLang="zh-Hant" sz="700" b="1" dirty="0">
                    <a:solidFill>
                      <a:srgbClr val="44546A"/>
                    </a:solidFill>
                    <a:cs typeface="Arial" charset="0"/>
                  </a:rPr>
                  <a:t>ANTONE</a:t>
                </a:r>
                <a:r>
                  <a:rPr kumimoji="1" lang="en-US" altLang="zh-CN" sz="700" b="1" dirty="0">
                    <a:solidFill>
                      <a:srgbClr val="44546A"/>
                    </a:solidFill>
                    <a:ea typeface="Arial" charset="0"/>
                    <a:cs typeface="Arial" charset="0"/>
                  </a:rPr>
                  <a:t> 185C</a:t>
                </a:r>
              </a:p>
              <a:p>
                <a:pPr algn="ctr"/>
                <a:r>
                  <a:rPr kumimoji="1" lang="en-US" altLang="zh-CN" sz="700" b="1" dirty="0" smtClean="0">
                    <a:solidFill>
                      <a:srgbClr val="44546A"/>
                    </a:solidFill>
                    <a:ea typeface="Arial" charset="0"/>
                    <a:cs typeface="Arial" charset="0"/>
                  </a:rPr>
                  <a:t>RGB </a:t>
                </a:r>
                <a:r>
                  <a:rPr kumimoji="1" lang="en-US" altLang="zh-CN" sz="700" b="1" dirty="0">
                    <a:solidFill>
                      <a:srgbClr val="44546A"/>
                    </a:solidFill>
                    <a:ea typeface="Arial" charset="0"/>
                    <a:cs typeface="Arial" charset="0"/>
                  </a:rPr>
                  <a:t>199/0/11</a:t>
                </a:r>
              </a:p>
            </p:txBody>
          </p:sp>
          <p:sp>
            <p:nvSpPr>
              <p:cNvPr id="46" name="文本框 31">
                <a:extLst>
                  <a:ext uri="{FF2B5EF4-FFF2-40B4-BE49-F238E27FC236}">
                    <a16:creationId xmlns:a16="http://schemas.microsoft.com/office/drawing/2014/main" xmlns=""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prstClr val="black"/>
                    </a:solidFill>
                    <a:latin typeface="Microsoft YaHei" panose="020B0503020204020204" pitchFamily="34" charset="-122"/>
                  </a:rPr>
                  <a:t>品牌色</a:t>
                </a:r>
                <a:endParaRPr kumimoji="1" lang="zh-CN" altLang="en-US" sz="1000" dirty="0">
                  <a:solidFill>
                    <a:prstClr val="black"/>
                  </a:solidFill>
                  <a:latin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a16="http://schemas.microsoft.com/office/drawing/2014/main" xmlns=""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234</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90/79</a:t>
                </a:r>
                <a:endParaRPr kumimoji="1" lang="mr-IN" altLang="zh-CN" sz="700" b="1" dirty="0">
                  <a:solidFill>
                    <a:srgbClr val="44546A"/>
                  </a:solidFill>
                  <a:ea typeface="Arial" charset="0"/>
                  <a:cs typeface="Arial" charset="0"/>
                </a:endParaRPr>
              </a:p>
            </p:txBody>
          </p:sp>
          <p:sp>
            <p:nvSpPr>
              <p:cNvPr id="29" name="矩形 13">
                <a:extLst>
                  <a:ext uri="{FF2B5EF4-FFF2-40B4-BE49-F238E27FC236}">
                    <a16:creationId xmlns:a16="http://schemas.microsoft.com/office/drawing/2014/main" xmlns=""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120</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0/15</a:t>
                </a:r>
                <a:endParaRPr kumimoji="1" lang="mr-IN" altLang="zh-CN" sz="700" b="1" dirty="0">
                  <a:solidFill>
                    <a:srgbClr val="44546A"/>
                  </a:solidFill>
                  <a:ea typeface="Arial" charset="0"/>
                  <a:cs typeface="Arial" charset="0"/>
                </a:endParaRPr>
              </a:p>
            </p:txBody>
          </p:sp>
          <p:sp>
            <p:nvSpPr>
              <p:cNvPr id="30" name="文本框 15">
                <a:extLst>
                  <a:ext uri="{FF2B5EF4-FFF2-40B4-BE49-F238E27FC236}">
                    <a16:creationId xmlns:a16="http://schemas.microsoft.com/office/drawing/2014/main" xmlns=""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prstClr val="black"/>
                    </a:solidFill>
                    <a:latin typeface="Microsoft YaHei" panose="020B0503020204020204" pitchFamily="34" charset="-122"/>
                  </a:rPr>
                  <a:t>辅助色</a:t>
                </a:r>
              </a:p>
            </p:txBody>
          </p:sp>
          <p:sp>
            <p:nvSpPr>
              <p:cNvPr id="31" name="矩形 16">
                <a:extLst>
                  <a:ext uri="{FF2B5EF4-FFF2-40B4-BE49-F238E27FC236}">
                    <a16:creationId xmlns:a16="http://schemas.microsoft.com/office/drawing/2014/main" xmlns=""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248</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181/60</a:t>
                </a:r>
                <a:endParaRPr kumimoji="1" lang="mr-IN" altLang="zh-CN" sz="700" b="1" dirty="0">
                  <a:solidFill>
                    <a:srgbClr val="44546A"/>
                  </a:solidFill>
                  <a:ea typeface="Arial" charset="0"/>
                  <a:cs typeface="Arial" charset="0"/>
                </a:endParaRPr>
              </a:p>
            </p:txBody>
          </p:sp>
          <p:sp>
            <p:nvSpPr>
              <p:cNvPr id="32" name="矩形 17">
                <a:extLst>
                  <a:ext uri="{FF2B5EF4-FFF2-40B4-BE49-F238E27FC236}">
                    <a16:creationId xmlns:a16="http://schemas.microsoft.com/office/drawing/2014/main" xmlns=""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235</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92/1</a:t>
                </a:r>
                <a:endParaRPr kumimoji="1" lang="mr-IN" altLang="zh-CN" sz="700" b="1" dirty="0">
                  <a:solidFill>
                    <a:srgbClr val="44546A"/>
                  </a:solidFill>
                  <a:ea typeface="Arial" charset="0"/>
                  <a:cs typeface="Arial" charset="0"/>
                </a:endParaRPr>
              </a:p>
            </p:txBody>
          </p:sp>
          <p:sp>
            <p:nvSpPr>
              <p:cNvPr id="33" name="矩形 18">
                <a:extLst>
                  <a:ext uri="{FF2B5EF4-FFF2-40B4-BE49-F238E27FC236}">
                    <a16:creationId xmlns:a16="http://schemas.microsoft.com/office/drawing/2014/main" xmlns=""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137/137/137</a:t>
                </a:r>
                <a:endParaRPr kumimoji="1" lang="mr-IN" altLang="zh-CN" sz="700" b="1" dirty="0">
                  <a:solidFill>
                    <a:srgbClr val="44546A"/>
                  </a:solidFill>
                  <a:ea typeface="Arial" charset="0"/>
                  <a:cs typeface="Arial" charset="0"/>
                </a:endParaRPr>
              </a:p>
            </p:txBody>
          </p:sp>
          <p:sp>
            <p:nvSpPr>
              <p:cNvPr id="34" name="矩形 19">
                <a:extLst>
                  <a:ext uri="{FF2B5EF4-FFF2-40B4-BE49-F238E27FC236}">
                    <a16:creationId xmlns:a16="http://schemas.microsoft.com/office/drawing/2014/main" xmlns=""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35/24/21</a:t>
                </a:r>
                <a:endParaRPr kumimoji="1" lang="mr-IN" altLang="zh-CN" sz="700" b="1" dirty="0">
                  <a:solidFill>
                    <a:srgbClr val="44546A"/>
                  </a:solidFill>
                  <a:ea typeface="Arial" charset="0"/>
                  <a:cs typeface="Arial" charset="0"/>
                </a:endParaRPr>
              </a:p>
            </p:txBody>
          </p:sp>
          <p:sp>
            <p:nvSpPr>
              <p:cNvPr id="35" name="矩形 22">
                <a:extLst>
                  <a:ext uri="{FF2B5EF4-FFF2-40B4-BE49-F238E27FC236}">
                    <a16:creationId xmlns:a16="http://schemas.microsoft.com/office/drawing/2014/main" xmlns=""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221</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221/221</a:t>
                </a:r>
                <a:endParaRPr kumimoji="1" lang="mr-IN" altLang="zh-CN" sz="700" b="1" dirty="0">
                  <a:solidFill>
                    <a:prstClr val="white"/>
                  </a:solidFill>
                  <a:ea typeface="Arial" charset="0"/>
                  <a:cs typeface="Arial" charset="0"/>
                </a:endParaRPr>
              </a:p>
            </p:txBody>
          </p:sp>
          <p:sp>
            <p:nvSpPr>
              <p:cNvPr id="36" name="矩形 12">
                <a:extLst>
                  <a:ext uri="{FF2B5EF4-FFF2-40B4-BE49-F238E27FC236}">
                    <a16:creationId xmlns:a16="http://schemas.microsoft.com/office/drawing/2014/main" xmlns=""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233</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140/128</a:t>
                </a:r>
                <a:endParaRPr kumimoji="1" lang="mr-IN" altLang="zh-CN" sz="700" b="1" dirty="0">
                  <a:solidFill>
                    <a:srgbClr val="44546A"/>
                  </a:solidFill>
                  <a:ea typeface="Arial" charset="0"/>
                  <a:cs typeface="Arial" charset="0"/>
                </a:endParaRPr>
              </a:p>
            </p:txBody>
          </p:sp>
          <p:sp>
            <p:nvSpPr>
              <p:cNvPr id="37" name="矩形 13">
                <a:extLst>
                  <a:ext uri="{FF2B5EF4-FFF2-40B4-BE49-F238E27FC236}">
                    <a16:creationId xmlns:a16="http://schemas.microsoft.com/office/drawing/2014/main" xmlns=""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159</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0/1</a:t>
                </a:r>
                <a:endParaRPr kumimoji="1" lang="mr-IN" altLang="zh-CN" sz="700" b="1" dirty="0">
                  <a:solidFill>
                    <a:srgbClr val="44546A"/>
                  </a:solidFill>
                  <a:ea typeface="Arial" charset="0"/>
                  <a:cs typeface="Arial" charset="0"/>
                </a:endParaRPr>
              </a:p>
            </p:txBody>
          </p:sp>
          <p:sp>
            <p:nvSpPr>
              <p:cNvPr id="38" name="矩形 16">
                <a:extLst>
                  <a:ext uri="{FF2B5EF4-FFF2-40B4-BE49-F238E27FC236}">
                    <a16:creationId xmlns:a16="http://schemas.microsoft.com/office/drawing/2014/main" xmlns=""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245</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220/87</a:t>
                </a:r>
                <a:endParaRPr kumimoji="1" lang="mr-IN" altLang="zh-CN" sz="700" b="1" dirty="0">
                  <a:solidFill>
                    <a:prstClr val="white"/>
                  </a:solidFill>
                  <a:ea typeface="Arial" charset="0"/>
                  <a:cs typeface="Arial" charset="0"/>
                </a:endParaRPr>
              </a:p>
            </p:txBody>
          </p:sp>
          <p:sp>
            <p:nvSpPr>
              <p:cNvPr id="39" name="矩形 17">
                <a:extLst>
                  <a:ext uri="{FF2B5EF4-FFF2-40B4-BE49-F238E27FC236}">
                    <a16:creationId xmlns:a16="http://schemas.microsoft.com/office/drawing/2014/main" xmlns=""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240</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133/0</a:t>
                </a:r>
                <a:endParaRPr kumimoji="1" lang="mr-IN" altLang="zh-CN" sz="700" b="1" dirty="0">
                  <a:solidFill>
                    <a:srgbClr val="44546A"/>
                  </a:solidFill>
                  <a:ea typeface="Arial" charset="0"/>
                  <a:cs typeface="Arial" charset="0"/>
                </a:endParaRPr>
              </a:p>
            </p:txBody>
          </p:sp>
          <p:sp>
            <p:nvSpPr>
              <p:cNvPr id="40" name="矩形 18">
                <a:extLst>
                  <a:ext uri="{FF2B5EF4-FFF2-40B4-BE49-F238E27FC236}">
                    <a16:creationId xmlns:a16="http://schemas.microsoft.com/office/drawing/2014/main" xmlns=""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181</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181/181</a:t>
                </a:r>
                <a:endParaRPr kumimoji="1" lang="mr-IN" altLang="zh-CN" sz="700" b="1" dirty="0">
                  <a:solidFill>
                    <a:srgbClr val="44546A"/>
                  </a:solidFill>
                  <a:ea typeface="Arial" charset="0"/>
                  <a:cs typeface="Arial" charset="0"/>
                </a:endParaRPr>
              </a:p>
            </p:txBody>
          </p:sp>
          <p:sp>
            <p:nvSpPr>
              <p:cNvPr id="42" name="矩形 19">
                <a:extLst>
                  <a:ext uri="{FF2B5EF4-FFF2-40B4-BE49-F238E27FC236}">
                    <a16:creationId xmlns:a16="http://schemas.microsoft.com/office/drawing/2014/main" xmlns=""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89</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87/87</a:t>
                </a:r>
                <a:endParaRPr kumimoji="1" lang="mr-IN" altLang="zh-CN" sz="700" b="1" dirty="0">
                  <a:solidFill>
                    <a:srgbClr val="44546A"/>
                  </a:solidFill>
                  <a:ea typeface="Arial" charset="0"/>
                  <a:cs typeface="Arial" charset="0"/>
                </a:endParaRPr>
              </a:p>
            </p:txBody>
          </p:sp>
          <p:sp>
            <p:nvSpPr>
              <p:cNvPr id="43" name="矩形 22">
                <a:extLst>
                  <a:ext uri="{FF2B5EF4-FFF2-40B4-BE49-F238E27FC236}">
                    <a16:creationId xmlns:a16="http://schemas.microsoft.com/office/drawing/2014/main" xmlns=""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255</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255/255</a:t>
                </a:r>
                <a:endParaRPr kumimoji="1" lang="mr-IN" altLang="zh-CN" sz="700" b="1" dirty="0">
                  <a:solidFill>
                    <a:prstClr val="white"/>
                  </a:solidFill>
                  <a:ea typeface="Arial" charset="0"/>
                  <a:cs typeface="Arial" charset="0"/>
                </a:endParaRPr>
              </a:p>
            </p:txBody>
          </p:sp>
        </p:grpSp>
      </p:grpSp>
      <p:sp>
        <p:nvSpPr>
          <p:cNvPr id="41" name="矩形 5">
            <a:extLst>
              <a:ext uri="{FF2B5EF4-FFF2-40B4-BE49-F238E27FC236}">
                <a16:creationId xmlns:a16="http://schemas.microsoft.com/office/drawing/2014/main" xmlns="" id="{3B0B5EC2-EA55-CC45-A9D0-D5EA5D768C99}"/>
              </a:ext>
            </a:extLst>
          </p:cNvPr>
          <p:cNvSpPr/>
          <p:nvPr userDrawn="1"/>
        </p:nvSpPr>
        <p:spPr>
          <a:xfrm>
            <a:off x="12321950" y="1140548"/>
            <a:ext cx="911019" cy="425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smtClean="0">
                <a:solidFill>
                  <a:prstClr val="white"/>
                </a:solidFill>
                <a:ea typeface="Arial" charset="0"/>
                <a:cs typeface="Arial" charset="0"/>
              </a:rPr>
              <a:t>RGB </a:t>
            </a:r>
            <a:r>
              <a:rPr kumimoji="1" lang="en-US" altLang="zh-CN" sz="700" b="1" dirty="0">
                <a:solidFill>
                  <a:prstClr val="white"/>
                </a:solidFill>
                <a:ea typeface="Arial" charset="0"/>
                <a:cs typeface="Arial" charset="0"/>
              </a:rPr>
              <a:t>200/16/46</a:t>
            </a:r>
          </a:p>
        </p:txBody>
      </p:sp>
      <p:sp>
        <p:nvSpPr>
          <p:cNvPr id="47" name="矩形 13">
            <a:extLst>
              <a:ext uri="{FF2B5EF4-FFF2-40B4-BE49-F238E27FC236}">
                <a16:creationId xmlns:a16="http://schemas.microsoft.com/office/drawing/2014/main" xmlns="" id="{138A39A8-BB4E-CD4E-9201-F1785C874F92}"/>
              </a:ext>
            </a:extLst>
          </p:cNvPr>
          <p:cNvSpPr/>
          <p:nvPr userDrawn="1"/>
        </p:nvSpPr>
        <p:spPr>
          <a:xfrm>
            <a:off x="12321955" y="1826481"/>
            <a:ext cx="885201" cy="39539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0/112/192</a:t>
            </a:r>
            <a:endParaRPr kumimoji="1" lang="mr-IN" altLang="zh-CN" sz="700" b="1" dirty="0">
              <a:solidFill>
                <a:prstClr val="white"/>
              </a:solidFill>
              <a:ea typeface="Arial" charset="0"/>
              <a:cs typeface="Arial" charset="0"/>
            </a:endParaRPr>
          </a:p>
        </p:txBody>
      </p:sp>
      <p:sp>
        <p:nvSpPr>
          <p:cNvPr id="48" name="文本框 31">
            <a:extLst>
              <a:ext uri="{FF2B5EF4-FFF2-40B4-BE49-F238E27FC236}">
                <a16:creationId xmlns:a16="http://schemas.microsoft.com/office/drawing/2014/main" xmlns="" id="{58918196-0639-EE4B-AFC2-315BE04587B9}"/>
              </a:ext>
            </a:extLst>
          </p:cNvPr>
          <p:cNvSpPr txBox="1"/>
          <p:nvPr userDrawn="1"/>
        </p:nvSpPr>
        <p:spPr>
          <a:xfrm>
            <a:off x="12303159" y="932939"/>
            <a:ext cx="897682" cy="153888"/>
          </a:xfrm>
          <a:prstGeom prst="rect">
            <a:avLst/>
          </a:prstGeom>
          <a:noFill/>
        </p:spPr>
        <p:txBody>
          <a:bodyPr wrap="none" lIns="0" tIns="0" rIns="0" bIns="0" rtlCol="0">
            <a:spAutoFit/>
          </a:bodyPr>
          <a:lstStyle/>
          <a:p>
            <a:pPr algn="ctr"/>
            <a:r>
              <a:rPr kumimoji="1" lang="zh-CN" altLang="en-US" sz="1000" dirty="0" smtClean="0">
                <a:solidFill>
                  <a:prstClr val="black"/>
                </a:solidFill>
                <a:latin typeface="Microsoft YaHei" panose="020B0503020204020204" pitchFamily="34" charset="-122"/>
              </a:rPr>
              <a:t>云核战规统一色</a:t>
            </a:r>
            <a:endParaRPr kumimoji="1" lang="zh-CN" altLang="en-US" sz="1000" dirty="0">
              <a:solidFill>
                <a:prstClr val="black"/>
              </a:solidFill>
              <a:latin typeface="Microsoft YaHei" panose="020B0503020204020204" pitchFamily="34" charset="-122"/>
            </a:endParaRPr>
          </a:p>
        </p:txBody>
      </p:sp>
    </p:spTree>
    <p:extLst>
      <p:ext uri="{BB962C8B-B14F-4D97-AF65-F5344CB8AC3E}">
        <p14:creationId xmlns:p14="http://schemas.microsoft.com/office/powerpoint/2010/main" val="807895411"/>
      </p:ext>
    </p:extLst>
  </p:cSld>
  <p:clrMap bg1="lt1" tx1="dk1" bg2="lt2" tx2="dk2" accent1="accent1" accent2="accent2" accent3="accent3" accent4="accent4" accent5="accent5" accent6="accent6" hlink="hlink" folHlink="folHlink"/>
  <p:sldLayoutIdLst>
    <p:sldLayoutId id="2147483913" r:id="rId1"/>
    <p:sldLayoutId id="2147483914" r:id="rId2"/>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40">
          <p15:clr>
            <a:srgbClr val="F26B43"/>
          </p15:clr>
        </p15:guide>
        <p15:guide id="2" orient="horz" pos="572">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cs typeface="Arial" panose="020B0604020202020204" pitchFamily="34" charset="0"/>
              </a:rPr>
              <a:t>Huawei Confidential</a:t>
            </a: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Arial" panose="020B0604020202020204" pitchFamily="34" charset="0"/>
              </a:rPr>
              <a:pPr defTabSz="890849">
                <a:defRPr/>
              </a:pPr>
              <a:t>‹#›</a:t>
            </a:fld>
            <a:endParaRPr lang="en-US" sz="974" dirty="0">
              <a:solidFill>
                <a:srgbClr val="1D1D1B"/>
              </a:solidFill>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xmlns=""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44546A"/>
                    </a:solidFill>
                    <a:ea typeface="Arial" charset="0"/>
                    <a:cs typeface="Arial" charset="0"/>
                  </a:rPr>
                  <a:t>P</a:t>
                </a:r>
                <a:r>
                  <a:rPr kumimoji="1" lang="en-US" altLang="zh-Hant" sz="700" b="1" dirty="0">
                    <a:solidFill>
                      <a:srgbClr val="44546A"/>
                    </a:solidFill>
                    <a:cs typeface="Arial" charset="0"/>
                  </a:rPr>
                  <a:t>ANTONE</a:t>
                </a:r>
                <a:r>
                  <a:rPr kumimoji="1" lang="en-US" altLang="zh-CN" sz="700" b="1" dirty="0">
                    <a:solidFill>
                      <a:srgbClr val="44546A"/>
                    </a:solidFill>
                    <a:ea typeface="Arial" charset="0"/>
                    <a:cs typeface="Arial" charset="0"/>
                  </a:rPr>
                  <a:t> 186C</a:t>
                </a:r>
              </a:p>
              <a:p>
                <a:pPr algn="ctr"/>
                <a:r>
                  <a:rPr kumimoji="1" lang="en-US" altLang="zh-CN" sz="700" b="1" dirty="0" smtClean="0">
                    <a:solidFill>
                      <a:srgbClr val="44546A"/>
                    </a:solidFill>
                    <a:ea typeface="Arial" charset="0"/>
                    <a:cs typeface="Arial" charset="0"/>
                  </a:rPr>
                  <a:t>RGB </a:t>
                </a:r>
                <a:r>
                  <a:rPr kumimoji="1" lang="en-US" altLang="zh-CN" sz="700" b="1" dirty="0">
                    <a:solidFill>
                      <a:srgbClr val="44546A"/>
                    </a:solidFill>
                    <a:ea typeface="Arial" charset="0"/>
                    <a:cs typeface="Arial" charset="0"/>
                  </a:rPr>
                  <a:t>200/16/46</a:t>
                </a:r>
              </a:p>
            </p:txBody>
          </p:sp>
          <p:sp>
            <p:nvSpPr>
              <p:cNvPr id="45" name="矩形 9">
                <a:extLst>
                  <a:ext uri="{FF2B5EF4-FFF2-40B4-BE49-F238E27FC236}">
                    <a16:creationId xmlns:a16="http://schemas.microsoft.com/office/drawing/2014/main" xmlns=""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44546A"/>
                    </a:solidFill>
                    <a:ea typeface="Arial" charset="0"/>
                    <a:cs typeface="Arial" charset="0"/>
                  </a:rPr>
                  <a:t>P</a:t>
                </a:r>
                <a:r>
                  <a:rPr kumimoji="1" lang="en-US" altLang="zh-Hant" sz="700" b="1" dirty="0">
                    <a:solidFill>
                      <a:srgbClr val="44546A"/>
                    </a:solidFill>
                    <a:cs typeface="Arial" charset="0"/>
                  </a:rPr>
                  <a:t>ANTONE</a:t>
                </a:r>
                <a:r>
                  <a:rPr kumimoji="1" lang="en-US" altLang="zh-CN" sz="700" b="1" dirty="0">
                    <a:solidFill>
                      <a:srgbClr val="44546A"/>
                    </a:solidFill>
                    <a:ea typeface="Arial" charset="0"/>
                    <a:cs typeface="Arial" charset="0"/>
                  </a:rPr>
                  <a:t> 185C</a:t>
                </a:r>
              </a:p>
              <a:p>
                <a:pPr algn="ctr"/>
                <a:r>
                  <a:rPr kumimoji="1" lang="en-US" altLang="zh-CN" sz="700" b="1" dirty="0" smtClean="0">
                    <a:solidFill>
                      <a:srgbClr val="44546A"/>
                    </a:solidFill>
                    <a:ea typeface="Arial" charset="0"/>
                    <a:cs typeface="Arial" charset="0"/>
                  </a:rPr>
                  <a:t>RGB </a:t>
                </a:r>
                <a:r>
                  <a:rPr kumimoji="1" lang="en-US" altLang="zh-CN" sz="700" b="1" dirty="0">
                    <a:solidFill>
                      <a:srgbClr val="44546A"/>
                    </a:solidFill>
                    <a:ea typeface="Arial" charset="0"/>
                    <a:cs typeface="Arial" charset="0"/>
                  </a:rPr>
                  <a:t>199/0/11</a:t>
                </a:r>
              </a:p>
            </p:txBody>
          </p:sp>
          <p:sp>
            <p:nvSpPr>
              <p:cNvPr id="46" name="文本框 31">
                <a:extLst>
                  <a:ext uri="{FF2B5EF4-FFF2-40B4-BE49-F238E27FC236}">
                    <a16:creationId xmlns:a16="http://schemas.microsoft.com/office/drawing/2014/main" xmlns=""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prstClr val="black"/>
                    </a:solidFill>
                    <a:latin typeface="Microsoft YaHei" panose="020B0503020204020204" pitchFamily="34" charset="-122"/>
                  </a:rPr>
                  <a:t>品牌色</a:t>
                </a:r>
                <a:endParaRPr kumimoji="1" lang="zh-CN" altLang="en-US" sz="1000" dirty="0">
                  <a:solidFill>
                    <a:prstClr val="black"/>
                  </a:solidFill>
                  <a:latin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a16="http://schemas.microsoft.com/office/drawing/2014/main" xmlns=""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234</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90/79</a:t>
                </a:r>
                <a:endParaRPr kumimoji="1" lang="mr-IN" altLang="zh-CN" sz="700" b="1" dirty="0">
                  <a:solidFill>
                    <a:srgbClr val="44546A"/>
                  </a:solidFill>
                  <a:ea typeface="Arial" charset="0"/>
                  <a:cs typeface="Arial" charset="0"/>
                </a:endParaRPr>
              </a:p>
            </p:txBody>
          </p:sp>
          <p:sp>
            <p:nvSpPr>
              <p:cNvPr id="29" name="矩形 13">
                <a:extLst>
                  <a:ext uri="{FF2B5EF4-FFF2-40B4-BE49-F238E27FC236}">
                    <a16:creationId xmlns:a16="http://schemas.microsoft.com/office/drawing/2014/main" xmlns=""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120</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0/15</a:t>
                </a:r>
                <a:endParaRPr kumimoji="1" lang="mr-IN" altLang="zh-CN" sz="700" b="1" dirty="0">
                  <a:solidFill>
                    <a:srgbClr val="44546A"/>
                  </a:solidFill>
                  <a:ea typeface="Arial" charset="0"/>
                  <a:cs typeface="Arial" charset="0"/>
                </a:endParaRPr>
              </a:p>
            </p:txBody>
          </p:sp>
          <p:sp>
            <p:nvSpPr>
              <p:cNvPr id="30" name="文本框 15">
                <a:extLst>
                  <a:ext uri="{FF2B5EF4-FFF2-40B4-BE49-F238E27FC236}">
                    <a16:creationId xmlns:a16="http://schemas.microsoft.com/office/drawing/2014/main" xmlns=""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prstClr val="black"/>
                    </a:solidFill>
                    <a:latin typeface="Microsoft YaHei" panose="020B0503020204020204" pitchFamily="34" charset="-122"/>
                  </a:rPr>
                  <a:t>辅助色</a:t>
                </a:r>
              </a:p>
            </p:txBody>
          </p:sp>
          <p:sp>
            <p:nvSpPr>
              <p:cNvPr id="31" name="矩形 16">
                <a:extLst>
                  <a:ext uri="{FF2B5EF4-FFF2-40B4-BE49-F238E27FC236}">
                    <a16:creationId xmlns:a16="http://schemas.microsoft.com/office/drawing/2014/main" xmlns=""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248</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181/60</a:t>
                </a:r>
                <a:endParaRPr kumimoji="1" lang="mr-IN" altLang="zh-CN" sz="700" b="1" dirty="0">
                  <a:solidFill>
                    <a:srgbClr val="44546A"/>
                  </a:solidFill>
                  <a:ea typeface="Arial" charset="0"/>
                  <a:cs typeface="Arial" charset="0"/>
                </a:endParaRPr>
              </a:p>
            </p:txBody>
          </p:sp>
          <p:sp>
            <p:nvSpPr>
              <p:cNvPr id="32" name="矩形 17">
                <a:extLst>
                  <a:ext uri="{FF2B5EF4-FFF2-40B4-BE49-F238E27FC236}">
                    <a16:creationId xmlns:a16="http://schemas.microsoft.com/office/drawing/2014/main" xmlns=""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235</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92/1</a:t>
                </a:r>
                <a:endParaRPr kumimoji="1" lang="mr-IN" altLang="zh-CN" sz="700" b="1" dirty="0">
                  <a:solidFill>
                    <a:srgbClr val="44546A"/>
                  </a:solidFill>
                  <a:ea typeface="Arial" charset="0"/>
                  <a:cs typeface="Arial" charset="0"/>
                </a:endParaRPr>
              </a:p>
            </p:txBody>
          </p:sp>
          <p:sp>
            <p:nvSpPr>
              <p:cNvPr id="33" name="矩形 18">
                <a:extLst>
                  <a:ext uri="{FF2B5EF4-FFF2-40B4-BE49-F238E27FC236}">
                    <a16:creationId xmlns:a16="http://schemas.microsoft.com/office/drawing/2014/main" xmlns=""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137/137/137</a:t>
                </a:r>
                <a:endParaRPr kumimoji="1" lang="mr-IN" altLang="zh-CN" sz="700" b="1" dirty="0">
                  <a:solidFill>
                    <a:srgbClr val="44546A"/>
                  </a:solidFill>
                  <a:ea typeface="Arial" charset="0"/>
                  <a:cs typeface="Arial" charset="0"/>
                </a:endParaRPr>
              </a:p>
            </p:txBody>
          </p:sp>
          <p:sp>
            <p:nvSpPr>
              <p:cNvPr id="34" name="矩形 19">
                <a:extLst>
                  <a:ext uri="{FF2B5EF4-FFF2-40B4-BE49-F238E27FC236}">
                    <a16:creationId xmlns:a16="http://schemas.microsoft.com/office/drawing/2014/main" xmlns=""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35/24/21</a:t>
                </a:r>
                <a:endParaRPr kumimoji="1" lang="mr-IN" altLang="zh-CN" sz="700" b="1" dirty="0">
                  <a:solidFill>
                    <a:srgbClr val="44546A"/>
                  </a:solidFill>
                  <a:ea typeface="Arial" charset="0"/>
                  <a:cs typeface="Arial" charset="0"/>
                </a:endParaRPr>
              </a:p>
            </p:txBody>
          </p:sp>
          <p:sp>
            <p:nvSpPr>
              <p:cNvPr id="35" name="矩形 22">
                <a:extLst>
                  <a:ext uri="{FF2B5EF4-FFF2-40B4-BE49-F238E27FC236}">
                    <a16:creationId xmlns:a16="http://schemas.microsoft.com/office/drawing/2014/main" xmlns=""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221</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221/221</a:t>
                </a:r>
                <a:endParaRPr kumimoji="1" lang="mr-IN" altLang="zh-CN" sz="700" b="1" dirty="0">
                  <a:solidFill>
                    <a:prstClr val="white"/>
                  </a:solidFill>
                  <a:ea typeface="Arial" charset="0"/>
                  <a:cs typeface="Arial" charset="0"/>
                </a:endParaRPr>
              </a:p>
            </p:txBody>
          </p:sp>
          <p:sp>
            <p:nvSpPr>
              <p:cNvPr id="36" name="矩形 12">
                <a:extLst>
                  <a:ext uri="{FF2B5EF4-FFF2-40B4-BE49-F238E27FC236}">
                    <a16:creationId xmlns:a16="http://schemas.microsoft.com/office/drawing/2014/main" xmlns=""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233</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140/128</a:t>
                </a:r>
                <a:endParaRPr kumimoji="1" lang="mr-IN" altLang="zh-CN" sz="700" b="1" dirty="0">
                  <a:solidFill>
                    <a:srgbClr val="44546A"/>
                  </a:solidFill>
                  <a:ea typeface="Arial" charset="0"/>
                  <a:cs typeface="Arial" charset="0"/>
                </a:endParaRPr>
              </a:p>
            </p:txBody>
          </p:sp>
          <p:sp>
            <p:nvSpPr>
              <p:cNvPr id="37" name="矩形 13">
                <a:extLst>
                  <a:ext uri="{FF2B5EF4-FFF2-40B4-BE49-F238E27FC236}">
                    <a16:creationId xmlns:a16="http://schemas.microsoft.com/office/drawing/2014/main" xmlns=""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159</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0/1</a:t>
                </a:r>
                <a:endParaRPr kumimoji="1" lang="mr-IN" altLang="zh-CN" sz="700" b="1" dirty="0">
                  <a:solidFill>
                    <a:srgbClr val="44546A"/>
                  </a:solidFill>
                  <a:ea typeface="Arial" charset="0"/>
                  <a:cs typeface="Arial" charset="0"/>
                </a:endParaRPr>
              </a:p>
            </p:txBody>
          </p:sp>
          <p:sp>
            <p:nvSpPr>
              <p:cNvPr id="38" name="矩形 16">
                <a:extLst>
                  <a:ext uri="{FF2B5EF4-FFF2-40B4-BE49-F238E27FC236}">
                    <a16:creationId xmlns:a16="http://schemas.microsoft.com/office/drawing/2014/main" xmlns=""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245</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220/87</a:t>
                </a:r>
                <a:endParaRPr kumimoji="1" lang="mr-IN" altLang="zh-CN" sz="700" b="1" dirty="0">
                  <a:solidFill>
                    <a:prstClr val="white"/>
                  </a:solidFill>
                  <a:ea typeface="Arial" charset="0"/>
                  <a:cs typeface="Arial" charset="0"/>
                </a:endParaRPr>
              </a:p>
            </p:txBody>
          </p:sp>
          <p:sp>
            <p:nvSpPr>
              <p:cNvPr id="39" name="矩形 17">
                <a:extLst>
                  <a:ext uri="{FF2B5EF4-FFF2-40B4-BE49-F238E27FC236}">
                    <a16:creationId xmlns:a16="http://schemas.microsoft.com/office/drawing/2014/main" xmlns=""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240</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133/0</a:t>
                </a:r>
                <a:endParaRPr kumimoji="1" lang="mr-IN" altLang="zh-CN" sz="700" b="1" dirty="0">
                  <a:solidFill>
                    <a:srgbClr val="44546A"/>
                  </a:solidFill>
                  <a:ea typeface="Arial" charset="0"/>
                  <a:cs typeface="Arial" charset="0"/>
                </a:endParaRPr>
              </a:p>
            </p:txBody>
          </p:sp>
          <p:sp>
            <p:nvSpPr>
              <p:cNvPr id="40" name="矩形 18">
                <a:extLst>
                  <a:ext uri="{FF2B5EF4-FFF2-40B4-BE49-F238E27FC236}">
                    <a16:creationId xmlns:a16="http://schemas.microsoft.com/office/drawing/2014/main" xmlns=""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181</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181/181</a:t>
                </a:r>
                <a:endParaRPr kumimoji="1" lang="mr-IN" altLang="zh-CN" sz="700" b="1" dirty="0">
                  <a:solidFill>
                    <a:srgbClr val="44546A"/>
                  </a:solidFill>
                  <a:ea typeface="Arial" charset="0"/>
                  <a:cs typeface="Arial" charset="0"/>
                </a:endParaRPr>
              </a:p>
            </p:txBody>
          </p:sp>
          <p:sp>
            <p:nvSpPr>
              <p:cNvPr id="42" name="矩形 19">
                <a:extLst>
                  <a:ext uri="{FF2B5EF4-FFF2-40B4-BE49-F238E27FC236}">
                    <a16:creationId xmlns:a16="http://schemas.microsoft.com/office/drawing/2014/main" xmlns=""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89</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87/87</a:t>
                </a:r>
                <a:endParaRPr kumimoji="1" lang="mr-IN" altLang="zh-CN" sz="700" b="1" dirty="0">
                  <a:solidFill>
                    <a:srgbClr val="44546A"/>
                  </a:solidFill>
                  <a:ea typeface="Arial" charset="0"/>
                  <a:cs typeface="Arial" charset="0"/>
                </a:endParaRPr>
              </a:p>
            </p:txBody>
          </p:sp>
          <p:sp>
            <p:nvSpPr>
              <p:cNvPr id="43" name="矩形 22">
                <a:extLst>
                  <a:ext uri="{FF2B5EF4-FFF2-40B4-BE49-F238E27FC236}">
                    <a16:creationId xmlns:a16="http://schemas.microsoft.com/office/drawing/2014/main" xmlns=""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255</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255/255</a:t>
                </a:r>
                <a:endParaRPr kumimoji="1" lang="mr-IN" altLang="zh-CN" sz="700" b="1" dirty="0">
                  <a:solidFill>
                    <a:prstClr val="white"/>
                  </a:solidFill>
                  <a:ea typeface="Arial" charset="0"/>
                  <a:cs typeface="Arial" charset="0"/>
                </a:endParaRPr>
              </a:p>
            </p:txBody>
          </p:sp>
        </p:grpSp>
      </p:grpSp>
      <p:sp>
        <p:nvSpPr>
          <p:cNvPr id="41" name="矩形 5">
            <a:extLst>
              <a:ext uri="{FF2B5EF4-FFF2-40B4-BE49-F238E27FC236}">
                <a16:creationId xmlns:a16="http://schemas.microsoft.com/office/drawing/2014/main" xmlns="" id="{3B0B5EC2-EA55-CC45-A9D0-D5EA5D768C99}"/>
              </a:ext>
            </a:extLst>
          </p:cNvPr>
          <p:cNvSpPr/>
          <p:nvPr userDrawn="1"/>
        </p:nvSpPr>
        <p:spPr>
          <a:xfrm>
            <a:off x="12321950" y="1140548"/>
            <a:ext cx="911019" cy="425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smtClean="0">
                <a:solidFill>
                  <a:prstClr val="white"/>
                </a:solidFill>
                <a:ea typeface="Arial" charset="0"/>
                <a:cs typeface="Arial" charset="0"/>
              </a:rPr>
              <a:t>RGB </a:t>
            </a:r>
            <a:r>
              <a:rPr kumimoji="1" lang="en-US" altLang="zh-CN" sz="700" b="1" dirty="0">
                <a:solidFill>
                  <a:prstClr val="white"/>
                </a:solidFill>
                <a:ea typeface="Arial" charset="0"/>
                <a:cs typeface="Arial" charset="0"/>
              </a:rPr>
              <a:t>200/16/46</a:t>
            </a:r>
          </a:p>
        </p:txBody>
      </p:sp>
      <p:sp>
        <p:nvSpPr>
          <p:cNvPr id="47" name="矩形 13">
            <a:extLst>
              <a:ext uri="{FF2B5EF4-FFF2-40B4-BE49-F238E27FC236}">
                <a16:creationId xmlns:a16="http://schemas.microsoft.com/office/drawing/2014/main" xmlns="" id="{138A39A8-BB4E-CD4E-9201-F1785C874F92}"/>
              </a:ext>
            </a:extLst>
          </p:cNvPr>
          <p:cNvSpPr/>
          <p:nvPr userDrawn="1"/>
        </p:nvSpPr>
        <p:spPr>
          <a:xfrm>
            <a:off x="12321955" y="1826481"/>
            <a:ext cx="885201" cy="39539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0/112/192</a:t>
            </a:r>
            <a:endParaRPr kumimoji="1" lang="mr-IN" altLang="zh-CN" sz="700" b="1" dirty="0">
              <a:solidFill>
                <a:prstClr val="white"/>
              </a:solidFill>
              <a:ea typeface="Arial" charset="0"/>
              <a:cs typeface="Arial" charset="0"/>
            </a:endParaRPr>
          </a:p>
        </p:txBody>
      </p:sp>
      <p:sp>
        <p:nvSpPr>
          <p:cNvPr id="48" name="文本框 31">
            <a:extLst>
              <a:ext uri="{FF2B5EF4-FFF2-40B4-BE49-F238E27FC236}">
                <a16:creationId xmlns:a16="http://schemas.microsoft.com/office/drawing/2014/main" xmlns="" id="{58918196-0639-EE4B-AFC2-315BE04587B9}"/>
              </a:ext>
            </a:extLst>
          </p:cNvPr>
          <p:cNvSpPr txBox="1"/>
          <p:nvPr userDrawn="1"/>
        </p:nvSpPr>
        <p:spPr>
          <a:xfrm>
            <a:off x="12303159" y="932939"/>
            <a:ext cx="897682" cy="153888"/>
          </a:xfrm>
          <a:prstGeom prst="rect">
            <a:avLst/>
          </a:prstGeom>
          <a:noFill/>
        </p:spPr>
        <p:txBody>
          <a:bodyPr wrap="none" lIns="0" tIns="0" rIns="0" bIns="0" rtlCol="0">
            <a:spAutoFit/>
          </a:bodyPr>
          <a:lstStyle/>
          <a:p>
            <a:pPr algn="ctr"/>
            <a:r>
              <a:rPr kumimoji="1" lang="zh-CN" altLang="en-US" sz="1000" dirty="0" smtClean="0">
                <a:solidFill>
                  <a:prstClr val="black"/>
                </a:solidFill>
                <a:latin typeface="Microsoft YaHei" panose="020B0503020204020204" pitchFamily="34" charset="-122"/>
              </a:rPr>
              <a:t>云核战规统一色</a:t>
            </a:r>
            <a:endParaRPr kumimoji="1" lang="zh-CN" altLang="en-US" sz="1000" dirty="0">
              <a:solidFill>
                <a:prstClr val="black"/>
              </a:solidFill>
              <a:latin typeface="Microsoft YaHei" panose="020B0503020204020204" pitchFamily="34" charset="-122"/>
            </a:endParaRPr>
          </a:p>
        </p:txBody>
      </p:sp>
    </p:spTree>
    <p:extLst>
      <p:ext uri="{BB962C8B-B14F-4D97-AF65-F5344CB8AC3E}">
        <p14:creationId xmlns:p14="http://schemas.microsoft.com/office/powerpoint/2010/main" val="4156931797"/>
      </p:ext>
    </p:extLst>
  </p:cSld>
  <p:clrMap bg1="lt1" tx1="dk1" bg2="lt2" tx2="dk2" accent1="accent1" accent2="accent2" accent3="accent3" accent4="accent4" accent5="accent5" accent6="accent6" hlink="hlink" folHlink="folHlink"/>
  <p:sldLayoutIdLst>
    <p:sldLayoutId id="2147483916" r:id="rId1"/>
    <p:sldLayoutId id="2147483917" r:id="rId2"/>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40">
          <p15:clr>
            <a:srgbClr val="F26B43"/>
          </p15:clr>
        </p15:guide>
        <p15:guide id="2" orient="horz" pos="572">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Arial" panose="020B0604020202020204" pitchFamily="34" charset="0"/>
              </a:rPr>
              <a:pPr defTabSz="890849">
                <a:defRPr/>
              </a:pPr>
              <a:t>‹#›</a:t>
            </a:fld>
            <a:endParaRPr lang="en-US" sz="974" dirty="0">
              <a:solidFill>
                <a:srgbClr val="1D1D1B"/>
              </a:solidFill>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44546A"/>
                    </a:solidFill>
                    <a:ea typeface="Arial" charset="0"/>
                    <a:cs typeface="Arial" charset="0"/>
                  </a:rPr>
                  <a:t>P</a:t>
                </a:r>
                <a:r>
                  <a:rPr kumimoji="1" lang="en-US" altLang="zh-Hant" sz="700" b="1" dirty="0">
                    <a:solidFill>
                      <a:srgbClr val="44546A"/>
                    </a:solidFill>
                    <a:cs typeface="Arial" charset="0"/>
                  </a:rPr>
                  <a:t>ANTONE</a:t>
                </a:r>
                <a:r>
                  <a:rPr kumimoji="1" lang="en-US" altLang="zh-CN" sz="700" b="1" dirty="0">
                    <a:solidFill>
                      <a:srgbClr val="44546A"/>
                    </a:solidFill>
                    <a:ea typeface="Arial" charset="0"/>
                    <a:cs typeface="Arial" charset="0"/>
                  </a:rPr>
                  <a:t> 186C</a:t>
                </a:r>
              </a:p>
              <a:p>
                <a:pPr algn="ctr"/>
                <a:r>
                  <a:rPr kumimoji="1" lang="en-US" altLang="zh-CN" sz="700" b="1" dirty="0" smtClean="0">
                    <a:solidFill>
                      <a:srgbClr val="44546A"/>
                    </a:solidFill>
                    <a:ea typeface="Arial" charset="0"/>
                    <a:cs typeface="Arial" charset="0"/>
                  </a:rPr>
                  <a:t>RGB </a:t>
                </a:r>
                <a:r>
                  <a:rPr kumimoji="1" lang="en-US" altLang="zh-CN" sz="700" b="1" dirty="0">
                    <a:solidFill>
                      <a:srgbClr val="44546A"/>
                    </a:solidFill>
                    <a:ea typeface="Arial" charset="0"/>
                    <a:cs typeface="Arial" charset="0"/>
                  </a:rPr>
                  <a:t>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44546A"/>
                    </a:solidFill>
                    <a:ea typeface="Arial" charset="0"/>
                    <a:cs typeface="Arial" charset="0"/>
                  </a:rPr>
                  <a:t>P</a:t>
                </a:r>
                <a:r>
                  <a:rPr kumimoji="1" lang="en-US" altLang="zh-Hant" sz="700" b="1" dirty="0">
                    <a:solidFill>
                      <a:srgbClr val="44546A"/>
                    </a:solidFill>
                    <a:cs typeface="Arial" charset="0"/>
                  </a:rPr>
                  <a:t>ANTONE</a:t>
                </a:r>
                <a:r>
                  <a:rPr kumimoji="1" lang="en-US" altLang="zh-CN" sz="700" b="1" dirty="0">
                    <a:solidFill>
                      <a:srgbClr val="44546A"/>
                    </a:solidFill>
                    <a:ea typeface="Arial" charset="0"/>
                    <a:cs typeface="Arial" charset="0"/>
                  </a:rPr>
                  <a:t> 185C</a:t>
                </a:r>
              </a:p>
              <a:p>
                <a:pPr algn="ctr"/>
                <a:r>
                  <a:rPr kumimoji="1" lang="en-US" altLang="zh-CN" sz="700" b="1" dirty="0" smtClean="0">
                    <a:solidFill>
                      <a:srgbClr val="44546A"/>
                    </a:solidFill>
                    <a:ea typeface="Arial" charset="0"/>
                    <a:cs typeface="Arial" charset="0"/>
                  </a:rPr>
                  <a:t>RGB </a:t>
                </a:r>
                <a:r>
                  <a:rPr kumimoji="1" lang="en-US" altLang="zh-CN" sz="700" b="1" dirty="0">
                    <a:solidFill>
                      <a:srgbClr val="44546A"/>
                    </a:solidFill>
                    <a:ea typeface="Arial" charset="0"/>
                    <a:cs typeface="Arial" charset="0"/>
                  </a:rPr>
                  <a:t>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prstClr val="black"/>
                    </a:solidFill>
                    <a:latin typeface="Microsoft YaHei" panose="020B0503020204020204" pitchFamily="34" charset="-122"/>
                  </a:rPr>
                  <a:t>品牌色</a:t>
                </a:r>
                <a:endParaRPr kumimoji="1" lang="zh-CN" altLang="en-US" sz="1000" dirty="0">
                  <a:solidFill>
                    <a:prstClr val="black"/>
                  </a:solidFill>
                  <a:latin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234</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90/79</a:t>
                </a:r>
                <a:endParaRPr kumimoji="1" lang="mr-IN" altLang="zh-CN" sz="700" b="1" dirty="0">
                  <a:solidFill>
                    <a:srgbClr val="44546A"/>
                  </a:solidFill>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120</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0/15</a:t>
                </a:r>
                <a:endParaRPr kumimoji="1" lang="mr-IN" altLang="zh-CN" sz="700" b="1" dirty="0">
                  <a:solidFill>
                    <a:srgbClr val="44546A"/>
                  </a:solidFill>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prstClr val="black"/>
                    </a:solidFill>
                    <a:latin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248</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181/60</a:t>
                </a:r>
                <a:endParaRPr kumimoji="1" lang="mr-IN" altLang="zh-CN" sz="700" b="1" dirty="0">
                  <a:solidFill>
                    <a:srgbClr val="44546A"/>
                  </a:solidFill>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235</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92/1</a:t>
                </a:r>
                <a:endParaRPr kumimoji="1" lang="mr-IN" altLang="zh-CN" sz="700" b="1" dirty="0">
                  <a:solidFill>
                    <a:srgbClr val="44546A"/>
                  </a:solidFill>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137/137/137</a:t>
                </a:r>
                <a:endParaRPr kumimoji="1" lang="mr-IN" altLang="zh-CN" sz="700" b="1" dirty="0">
                  <a:solidFill>
                    <a:srgbClr val="44546A"/>
                  </a:solidFill>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35/24/21</a:t>
                </a:r>
                <a:endParaRPr kumimoji="1" lang="mr-IN" altLang="zh-CN" sz="700" b="1" dirty="0">
                  <a:solidFill>
                    <a:srgbClr val="44546A"/>
                  </a:solidFill>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221</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221/221</a:t>
                </a:r>
                <a:endParaRPr kumimoji="1" lang="mr-IN" altLang="zh-CN" sz="700" b="1" dirty="0">
                  <a:solidFill>
                    <a:prstClr val="white"/>
                  </a:solidFill>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233</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140/128</a:t>
                </a:r>
                <a:endParaRPr kumimoji="1" lang="mr-IN" altLang="zh-CN" sz="700" b="1" dirty="0">
                  <a:solidFill>
                    <a:srgbClr val="44546A"/>
                  </a:solidFill>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159</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0/1</a:t>
                </a:r>
                <a:endParaRPr kumimoji="1" lang="mr-IN" altLang="zh-CN" sz="700" b="1" dirty="0">
                  <a:solidFill>
                    <a:srgbClr val="44546A"/>
                  </a:solidFill>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245</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220/87</a:t>
                </a:r>
                <a:endParaRPr kumimoji="1" lang="mr-IN" altLang="zh-CN" sz="700" b="1" dirty="0">
                  <a:solidFill>
                    <a:prstClr val="white"/>
                  </a:solidFill>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240</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133/0</a:t>
                </a:r>
                <a:endParaRPr kumimoji="1" lang="mr-IN" altLang="zh-CN" sz="700" b="1" dirty="0">
                  <a:solidFill>
                    <a:srgbClr val="44546A"/>
                  </a:solidFill>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181</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181/181</a:t>
                </a:r>
                <a:endParaRPr kumimoji="1" lang="mr-IN" altLang="zh-CN" sz="700" b="1" dirty="0">
                  <a:solidFill>
                    <a:srgbClr val="44546A"/>
                  </a:solidFill>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44546A"/>
                    </a:solidFill>
                    <a:ea typeface="Arial" charset="0"/>
                    <a:cs typeface="Arial" charset="0"/>
                  </a:rPr>
                  <a:t>RGB</a:t>
                </a:r>
                <a:r>
                  <a:rPr kumimoji="1" lang="en-US" altLang="zh-CN" sz="700" b="1" dirty="0" smtClean="0">
                    <a:solidFill>
                      <a:srgbClr val="44546A"/>
                    </a:solidFill>
                    <a:ea typeface="Arial" charset="0"/>
                    <a:cs typeface="Arial" charset="0"/>
                  </a:rPr>
                  <a:t> </a:t>
                </a:r>
                <a:r>
                  <a:rPr kumimoji="1" lang="en-US" altLang="zh-CN" sz="700" b="1" dirty="0">
                    <a:solidFill>
                      <a:srgbClr val="44546A"/>
                    </a:solidFill>
                    <a:ea typeface="Arial" charset="0"/>
                    <a:cs typeface="Arial" charset="0"/>
                  </a:rPr>
                  <a:t>89</a:t>
                </a:r>
                <a:r>
                  <a:rPr kumimoji="1" lang="mr-IN" altLang="zh-CN" sz="700" b="1" dirty="0">
                    <a:solidFill>
                      <a:srgbClr val="44546A"/>
                    </a:solidFill>
                    <a:ea typeface="Arial" charset="0"/>
                    <a:cs typeface="Arial" charset="0"/>
                  </a:rPr>
                  <a:t>/</a:t>
                </a:r>
                <a:r>
                  <a:rPr kumimoji="1" lang="en-US" altLang="zh-CN" sz="700" b="1" dirty="0">
                    <a:solidFill>
                      <a:srgbClr val="44546A"/>
                    </a:solidFill>
                    <a:ea typeface="Arial" charset="0"/>
                    <a:cs typeface="Arial" charset="0"/>
                  </a:rPr>
                  <a:t>87/87</a:t>
                </a:r>
                <a:endParaRPr kumimoji="1" lang="mr-IN" altLang="zh-CN" sz="700" b="1" dirty="0">
                  <a:solidFill>
                    <a:srgbClr val="44546A"/>
                  </a:solidFill>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a:t>
                </a:r>
                <a:r>
                  <a:rPr kumimoji="1" lang="en-US" altLang="zh-CN" sz="700" b="1" dirty="0">
                    <a:solidFill>
                      <a:prstClr val="white"/>
                    </a:solidFill>
                    <a:ea typeface="Arial" charset="0"/>
                    <a:cs typeface="Arial" charset="0"/>
                  </a:rPr>
                  <a:t>255</a:t>
                </a:r>
                <a:r>
                  <a:rPr kumimoji="1" lang="mr-IN" altLang="zh-CN" sz="700" b="1" dirty="0">
                    <a:solidFill>
                      <a:prstClr val="white"/>
                    </a:solidFill>
                    <a:ea typeface="Arial" charset="0"/>
                    <a:cs typeface="Arial" charset="0"/>
                  </a:rPr>
                  <a:t>/</a:t>
                </a:r>
                <a:r>
                  <a:rPr kumimoji="1" lang="en-US" altLang="zh-CN" sz="700" b="1" dirty="0">
                    <a:solidFill>
                      <a:prstClr val="white"/>
                    </a:solidFill>
                    <a:ea typeface="Arial" charset="0"/>
                    <a:cs typeface="Arial" charset="0"/>
                  </a:rPr>
                  <a:t>255/255</a:t>
                </a:r>
                <a:endParaRPr kumimoji="1" lang="mr-IN" altLang="zh-CN" sz="700" b="1" dirty="0">
                  <a:solidFill>
                    <a:prstClr val="white"/>
                  </a:solidFill>
                  <a:ea typeface="Arial" charset="0"/>
                  <a:cs typeface="Arial" charset="0"/>
                </a:endParaRPr>
              </a:p>
            </p:txBody>
          </p:sp>
        </p:grpSp>
      </p:grpSp>
      <p:sp>
        <p:nvSpPr>
          <p:cNvPr id="41" name="矩形 5">
            <a:extLst>
              <a:ext uri="{FF2B5EF4-FFF2-40B4-BE49-F238E27FC236}">
                <a16:creationId xmlns="" xmlns:a16="http://schemas.microsoft.com/office/drawing/2014/main" id="{3B0B5EC2-EA55-CC45-A9D0-D5EA5D768C99}"/>
              </a:ext>
            </a:extLst>
          </p:cNvPr>
          <p:cNvSpPr/>
          <p:nvPr userDrawn="1"/>
        </p:nvSpPr>
        <p:spPr>
          <a:xfrm>
            <a:off x="12321950" y="1140548"/>
            <a:ext cx="911019" cy="4259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smtClean="0">
                <a:solidFill>
                  <a:prstClr val="white"/>
                </a:solidFill>
                <a:ea typeface="Arial" charset="0"/>
                <a:cs typeface="Arial" charset="0"/>
              </a:rPr>
              <a:t>RGB </a:t>
            </a:r>
            <a:r>
              <a:rPr kumimoji="1" lang="en-US" altLang="zh-CN" sz="700" b="1" dirty="0">
                <a:solidFill>
                  <a:prstClr val="white"/>
                </a:solidFill>
                <a:ea typeface="Arial" charset="0"/>
                <a:cs typeface="Arial" charset="0"/>
              </a:rPr>
              <a:t>200/16/46</a:t>
            </a:r>
          </a:p>
        </p:txBody>
      </p:sp>
      <p:sp>
        <p:nvSpPr>
          <p:cNvPr id="47" name="矩形 13">
            <a:extLst>
              <a:ext uri="{FF2B5EF4-FFF2-40B4-BE49-F238E27FC236}">
                <a16:creationId xmlns="" xmlns:a16="http://schemas.microsoft.com/office/drawing/2014/main" id="{138A39A8-BB4E-CD4E-9201-F1785C874F92}"/>
              </a:ext>
            </a:extLst>
          </p:cNvPr>
          <p:cNvSpPr/>
          <p:nvPr userDrawn="1"/>
        </p:nvSpPr>
        <p:spPr>
          <a:xfrm>
            <a:off x="12321955" y="1826481"/>
            <a:ext cx="885201" cy="39539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prstClr val="white"/>
                </a:solidFill>
                <a:ea typeface="Arial" charset="0"/>
                <a:cs typeface="Arial" charset="0"/>
              </a:rPr>
              <a:t>RGB</a:t>
            </a:r>
            <a:r>
              <a:rPr kumimoji="1" lang="en-US" altLang="zh-CN" sz="700" b="1" dirty="0" smtClean="0">
                <a:solidFill>
                  <a:prstClr val="white"/>
                </a:solidFill>
                <a:ea typeface="Arial" charset="0"/>
                <a:cs typeface="Arial" charset="0"/>
              </a:rPr>
              <a:t> 0/112/192</a:t>
            </a:r>
            <a:endParaRPr kumimoji="1" lang="mr-IN" altLang="zh-CN" sz="700" b="1" dirty="0">
              <a:solidFill>
                <a:prstClr val="white"/>
              </a:solidFill>
              <a:ea typeface="Arial" charset="0"/>
              <a:cs typeface="Arial" charset="0"/>
            </a:endParaRPr>
          </a:p>
        </p:txBody>
      </p:sp>
      <p:sp>
        <p:nvSpPr>
          <p:cNvPr id="48" name="文本框 31">
            <a:extLst>
              <a:ext uri="{FF2B5EF4-FFF2-40B4-BE49-F238E27FC236}">
                <a16:creationId xmlns="" xmlns:a16="http://schemas.microsoft.com/office/drawing/2014/main" id="{58918196-0639-EE4B-AFC2-315BE04587B9}"/>
              </a:ext>
            </a:extLst>
          </p:cNvPr>
          <p:cNvSpPr txBox="1"/>
          <p:nvPr userDrawn="1"/>
        </p:nvSpPr>
        <p:spPr>
          <a:xfrm>
            <a:off x="12303159" y="932939"/>
            <a:ext cx="897682" cy="153888"/>
          </a:xfrm>
          <a:prstGeom prst="rect">
            <a:avLst/>
          </a:prstGeom>
          <a:noFill/>
        </p:spPr>
        <p:txBody>
          <a:bodyPr wrap="none" lIns="0" tIns="0" rIns="0" bIns="0" rtlCol="0">
            <a:spAutoFit/>
          </a:bodyPr>
          <a:lstStyle/>
          <a:p>
            <a:pPr algn="ctr"/>
            <a:r>
              <a:rPr kumimoji="1" lang="zh-CN" altLang="en-US" sz="1000" dirty="0" smtClean="0">
                <a:solidFill>
                  <a:prstClr val="black"/>
                </a:solidFill>
                <a:latin typeface="Microsoft YaHei" panose="020B0503020204020204" pitchFamily="34" charset="-122"/>
              </a:rPr>
              <a:t>云核战规统一色</a:t>
            </a:r>
            <a:endParaRPr kumimoji="1" lang="zh-CN" altLang="en-US" sz="1000" dirty="0">
              <a:solidFill>
                <a:prstClr val="black"/>
              </a:solidFill>
              <a:latin typeface="Microsoft YaHei" panose="020B0503020204020204" pitchFamily="34" charset="-122"/>
            </a:endParaRPr>
          </a:p>
        </p:txBody>
      </p:sp>
    </p:spTree>
    <p:extLst>
      <p:ext uri="{BB962C8B-B14F-4D97-AF65-F5344CB8AC3E}">
        <p14:creationId xmlns:p14="http://schemas.microsoft.com/office/powerpoint/2010/main" val="1643571073"/>
      </p:ext>
    </p:extLst>
  </p:cSld>
  <p:clrMap bg1="lt1" tx1="dk1" bg2="lt2" tx2="dk2" accent1="accent1" accent2="accent2" accent3="accent3" accent4="accent4" accent5="accent5" accent6="accent6" hlink="hlink" folHlink="folHlink"/>
  <p:sldLayoutIdLst>
    <p:sldLayoutId id="2147483919"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40">
          <p15:clr>
            <a:srgbClr val="F26B43"/>
          </p15:clr>
        </p15:guide>
        <p15:guide id="2" orient="horz" pos="57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F3F3F3"/>
            </a:gs>
            <a:gs pos="100000">
              <a:srgbClr val="FFFFFF"/>
            </a:gs>
          </a:gsLst>
          <a:lin ang="16200000" scaled="1"/>
        </a:gra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5566336"/>
            <a:ext cx="10716758" cy="1218679"/>
          </a:xfrm>
          <a:prstGeom prst="rect">
            <a:avLst/>
          </a:prstGeom>
        </p:spPr>
      </p:pic>
      <p:pic>
        <p:nvPicPr>
          <p:cNvPr id="5" name="Picture 4"/>
          <p:cNvPicPr>
            <a:picLocks noChangeAspect="1"/>
          </p:cNvPicPr>
          <p:nvPr userDrawn="1"/>
        </p:nvPicPr>
        <p:blipFill rotWithShape="1">
          <a:blip r:embed="rId3" cstate="print">
            <a:extLst>
              <a:ext uri="{28A0092B-C50C-407E-A947-70E740481C1C}">
                <a14:useLocalDpi xmlns:a14="http://schemas.microsoft.com/office/drawing/2010/main" val="0"/>
              </a:ext>
            </a:extLst>
          </a:blip>
          <a:srcRect l="12863" t="31691" r="15059" b="42609"/>
          <a:stretch/>
        </p:blipFill>
        <p:spPr>
          <a:xfrm>
            <a:off x="10219765" y="6120296"/>
            <a:ext cx="1632743" cy="582185"/>
          </a:xfrm>
          <a:prstGeom prst="rect">
            <a:avLst/>
          </a:prstGeom>
        </p:spPr>
      </p:pic>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25" userDrawn="1">
          <p15:clr>
            <a:srgbClr val="F26B43"/>
          </p15:clr>
        </p15:guide>
        <p15:guide id="5" orient="horz" pos="410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F3F3F3"/>
            </a:gs>
            <a:gs pos="100000">
              <a:srgbClr val="FFFFFF"/>
            </a:gs>
          </a:gsLst>
          <a:lin ang="16200000" scaled="1"/>
        </a:gradFill>
        <a:effectLst/>
      </p:bgPr>
    </p:bg>
    <p:spTree>
      <p:nvGrpSpPr>
        <p:cNvPr id="1" name=""/>
        <p:cNvGrpSpPr/>
        <p:nvPr/>
      </p:nvGrpSpPr>
      <p:grpSpPr>
        <a:xfrm>
          <a:off x="0" y="0"/>
          <a:ext cx="0" cy="0"/>
          <a:chOff x="0" y="0"/>
          <a:chExt cx="0" cy="0"/>
        </a:xfrm>
      </p:grpSpPr>
      <p:sp>
        <p:nvSpPr>
          <p:cNvPr id="5" name="TextBox 3">
            <a:extLst>
              <a:ext uri="{FF2B5EF4-FFF2-40B4-BE49-F238E27FC236}">
                <a16:creationId xmlns:a16="http://schemas.microsoft.com/office/drawing/2014/main" xmlns="" id="{EABEE2EE-BF4D-7A4A-B3C6-9E47668CCD98}"/>
              </a:ext>
            </a:extLst>
          </p:cNvPr>
          <p:cNvSpPr txBox="1"/>
          <p:nvPr userDrawn="1"/>
        </p:nvSpPr>
        <p:spPr>
          <a:xfrm>
            <a:off x="315031" y="6524429"/>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smtClean="0">
                <a:solidFill>
                  <a:schemeClr val="bg2">
                    <a:lumMod val="10000"/>
                  </a:schemeClr>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dirty="0">
              <a:solidFill>
                <a:schemeClr val="bg2">
                  <a:lumMod val="10000"/>
                </a:schemeClr>
              </a:solidFill>
              <a:latin typeface="Arial" panose="020B0604020202020204" pitchFamily="34" charset="0"/>
              <a:cs typeface="Arial" panose="020B0604020202020204" pitchFamily="34" charset="0"/>
            </a:endParaRPr>
          </a:p>
        </p:txBody>
      </p:sp>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 y="5566336"/>
            <a:ext cx="10716758" cy="1218679"/>
          </a:xfrm>
          <a:prstGeom prst="rect">
            <a:avLst/>
          </a:prstGeom>
        </p:spPr>
      </p:pic>
      <p:pic>
        <p:nvPicPr>
          <p:cNvPr id="9" name="Picture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2863" t="31691" r="15059" b="42609"/>
          <a:stretch/>
        </p:blipFill>
        <p:spPr>
          <a:xfrm>
            <a:off x="10219765" y="6120296"/>
            <a:ext cx="1632743" cy="582185"/>
          </a:xfrm>
          <a:prstGeom prst="rect">
            <a:avLst/>
          </a:prstGeom>
        </p:spPr>
      </p:pic>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929"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25" userDrawn="1">
          <p15:clr>
            <a:srgbClr val="F26B43"/>
          </p15:clr>
        </p15:guide>
        <p15:guide id="5" orient="horz" pos="410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342381" y="5850623"/>
            <a:ext cx="1709102" cy="894430"/>
          </a:xfrm>
          <a:prstGeom prst="rect">
            <a:avLst/>
          </a:prstGeom>
        </p:spPr>
      </p:pic>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1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000"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spTree>
    <p:extLst>
      <p:ext uri="{BB962C8B-B14F-4D97-AF65-F5344CB8AC3E}">
        <p14:creationId xmlns:p14="http://schemas.microsoft.com/office/powerpoint/2010/main" val="3276046748"/>
      </p:ext>
    </p:extLst>
  </p:cSld>
  <p:clrMap bg1="lt1" tx1="dk1" bg2="lt2" tx2="dk2" accent1="accent1" accent2="accent2" accent3="accent3" accent4="accent4" accent5="accent5" accent6="accent6" hlink="hlink" folHlink="folHlink"/>
  <p:sldLayoutIdLst>
    <p:sldLayoutId id="2147483896"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000"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spTree>
    <p:extLst>
      <p:ext uri="{BB962C8B-B14F-4D97-AF65-F5344CB8AC3E}">
        <p14:creationId xmlns:p14="http://schemas.microsoft.com/office/powerpoint/2010/main" val="1577023650"/>
      </p:ext>
    </p:extLst>
  </p:cSld>
  <p:clrMap bg1="lt1" tx1="dk1" bg2="lt2" tx2="dk2" accent1="accent1" accent2="accent2" accent3="accent3" accent4="accent4" accent5="accent5" accent6="accent6" hlink="hlink" folHlink="folHlink"/>
  <p:sldLayoutIdLst>
    <p:sldLayoutId id="2147483899"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000"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spTree>
    <p:extLst>
      <p:ext uri="{BB962C8B-B14F-4D97-AF65-F5344CB8AC3E}">
        <p14:creationId xmlns:p14="http://schemas.microsoft.com/office/powerpoint/2010/main" val="2478450530"/>
      </p:ext>
    </p:extLst>
  </p:cSld>
  <p:clrMap bg1="lt1" tx1="dk1" bg2="lt2" tx2="dk2" accent1="accent1" accent2="accent2" accent3="accent3" accent4="accent4" accent5="accent5" accent6="accent6" hlink="hlink" folHlink="folHlink"/>
  <p:sldLayoutIdLst>
    <p:sldLayoutId id="2147483902"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30832"/>
          </a:xfrm>
          <a:prstGeom prst="rect">
            <a:avLst/>
          </a:prstGeom>
          <a:noFill/>
        </p:spPr>
        <p:txBody>
          <a:bodyPr wrap="square" rtlCol="0">
            <a:spAutoFit/>
          </a:bodyPr>
          <a:lstStyle/>
          <a:p>
            <a:r>
              <a:rPr lang="en-US" sz="9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defTabSz="890849">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89"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196/0/84</a:t>
              </a:r>
            </a:p>
          </p:txBody>
        </p:sp>
        <p:sp>
          <p:nvSpPr>
            <p:cNvPr id="90"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PANTONE 185C</a:t>
              </a:r>
            </a:p>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199/0/11  </a:t>
              </a:r>
            </a:p>
          </p:txBody>
        </p:sp>
        <p:sp>
          <p:nvSpPr>
            <p:cNvPr id="97"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PANTONE 186C</a:t>
              </a:r>
            </a:p>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200/16/46  </a:t>
              </a:r>
            </a:p>
          </p:txBody>
        </p:sp>
        <p:sp>
          <p:nvSpPr>
            <p:cNvPr id="99"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121"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124"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687165991"/>
      </p:ext>
    </p:extLst>
  </p:cSld>
  <p:clrMap bg1="lt1" tx1="dk1" bg2="lt2" tx2="dk2" accent1="accent1" accent2="accent2" accent3="accent3" accent4="accent4" accent5="accent5" accent6="accent6" hlink="hlink" folHlink="folHlink"/>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6221"/>
          </a:xfrm>
          <a:prstGeom prst="rect">
            <a:avLst/>
          </a:prstGeom>
          <a:noFill/>
        </p:spPr>
        <p:txBody>
          <a:bodyPr wrap="square" rtlCol="0">
            <a:spAutoFit/>
          </a:bodyPr>
          <a:lstStyle/>
          <a:p>
            <a:r>
              <a:rPr lang="en-US" sz="100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defTabSz="890849">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186C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dirty="0">
                    <a:solidFill>
                      <a:srgbClr val="FFFFFF"/>
                    </a:solidFill>
                    <a:latin typeface="Arial" charset="0"/>
                    <a:ea typeface="Arial" charset="0"/>
                    <a:cs typeface="Arial" charset="0"/>
                  </a:rPr>
                  <a:t>P</a:t>
                </a:r>
                <a:r>
                  <a:rPr kumimoji="1" lang="en-US" altLang="zh-Hant" sz="700" b="1" dirty="0">
                    <a:solidFill>
                      <a:srgbClr val="FFFFFF"/>
                    </a:solidFill>
                    <a:latin typeface="Arial" charset="0"/>
                    <a:ea typeface="Arial" charset="0"/>
                    <a:cs typeface="Arial" charset="0"/>
                  </a:rPr>
                  <a:t>ANTONE</a:t>
                </a:r>
                <a:r>
                  <a:rPr kumimoji="1" lang="en-US" altLang="zh-CN" sz="700" b="1" dirty="0">
                    <a:solidFill>
                      <a:srgbClr val="FFFFFF"/>
                    </a:solidFill>
                    <a:latin typeface="Arial" charset="0"/>
                    <a:ea typeface="Arial" charset="0"/>
                    <a:cs typeface="Arial" charset="0"/>
                  </a:rPr>
                  <a:t> 185C</a:t>
                </a:r>
              </a:p>
              <a:p>
                <a:pPr algn="ctr"/>
                <a:r>
                  <a:rPr kumimoji="1" lang="en-US" altLang="zh-CN" sz="700" b="1" dirty="0" smtClean="0">
                    <a:solidFill>
                      <a:srgbClr val="FFFFFF"/>
                    </a:solidFill>
                    <a:latin typeface="Arial" charset="0"/>
                    <a:ea typeface="Arial" charset="0"/>
                    <a:cs typeface="Arial" charset="0"/>
                  </a:rPr>
                  <a:t>RGB </a:t>
                </a:r>
                <a:r>
                  <a:rPr kumimoji="1" lang="en-US" altLang="zh-CN" sz="700" b="1" dirty="0">
                    <a:solidFill>
                      <a:srgbClr val="FFFFFF"/>
                    </a:solidFill>
                    <a:latin typeface="Arial" charset="0"/>
                    <a:ea typeface="Arial" charset="0"/>
                    <a:cs typeface="Arial" charset="0"/>
                  </a:rPr>
                  <a:t>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r>
                  <a:rPr kumimoji="1" lang="zh-CN" altLang="en-US" sz="1000"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000"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234</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90/79</a:t>
                </a:r>
                <a:endParaRPr kumimoji="1" lang="mr-IN" altLang="zh-CN" sz="700" b="1" dirty="0">
                  <a:solidFill>
                    <a:srgbClr val="FFFFFF"/>
                  </a:solidFill>
                  <a:latin typeface="Arial" charset="0"/>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120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0/15</a:t>
                </a:r>
                <a:endParaRPr kumimoji="1" lang="mr-IN" altLang="zh-CN" sz="700" b="1" dirty="0">
                  <a:solidFill>
                    <a:srgbClr val="FFFFFF"/>
                  </a:solidFill>
                  <a:latin typeface="Arial" charset="0"/>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r>
                  <a:rPr kumimoji="1" lang="zh-CN" altLang="en-US" sz="1000"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248</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181/60</a:t>
                </a:r>
                <a:endParaRPr kumimoji="1" lang="mr-IN" altLang="zh-CN" sz="700" b="1" dirty="0">
                  <a:solidFill>
                    <a:srgbClr val="FFFFFF"/>
                  </a:solidFill>
                  <a:latin typeface="Arial" charset="0"/>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235</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92/1</a:t>
                </a:r>
                <a:endParaRPr kumimoji="1" lang="mr-IN" altLang="zh-CN" sz="700" b="1" dirty="0">
                  <a:solidFill>
                    <a:srgbClr val="FFFFFF"/>
                  </a:solidFill>
                  <a:latin typeface="Arial" charset="0"/>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137/137/137</a:t>
                </a:r>
                <a:endParaRPr kumimoji="1" lang="mr-IN" altLang="zh-CN" sz="700" b="1" dirty="0">
                  <a:solidFill>
                    <a:srgbClr val="FFFFFF"/>
                  </a:solidFill>
                  <a:latin typeface="Arial" charset="0"/>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35/24/21</a:t>
                </a:r>
                <a:endParaRPr kumimoji="1" lang="mr-IN" altLang="zh-CN" sz="700" b="1" dirty="0">
                  <a:solidFill>
                    <a:srgbClr val="FFFFFF"/>
                  </a:solidFill>
                  <a:latin typeface="Arial" charset="0"/>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221</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221/221</a:t>
                </a:r>
                <a:endParaRPr kumimoji="1" lang="mr-IN" altLang="zh-CN" sz="700" b="1" dirty="0">
                  <a:solidFill>
                    <a:srgbClr val="666666"/>
                  </a:solidFill>
                  <a:latin typeface="Arial" charset="0"/>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233</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140/128</a:t>
                </a:r>
                <a:endParaRPr kumimoji="1" lang="mr-IN" altLang="zh-CN" sz="7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159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0/1</a:t>
                </a:r>
                <a:endParaRPr kumimoji="1" lang="mr-IN" altLang="zh-CN" sz="700" b="1" dirty="0">
                  <a:solidFill>
                    <a:srgbClr val="FFFFFF"/>
                  </a:solidFill>
                  <a:latin typeface="Arial" charset="0"/>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245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220/87</a:t>
                </a:r>
                <a:endParaRPr kumimoji="1" lang="mr-IN" altLang="zh-CN" sz="700" b="1" dirty="0">
                  <a:solidFill>
                    <a:srgbClr val="666666"/>
                  </a:solidFill>
                  <a:latin typeface="Arial" charset="0"/>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240</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133/0</a:t>
                </a:r>
                <a:endParaRPr kumimoji="1" lang="mr-IN" altLang="zh-CN" sz="700" b="1" dirty="0">
                  <a:solidFill>
                    <a:srgbClr val="FFFFFF"/>
                  </a:solidFill>
                  <a:latin typeface="Arial" charset="0"/>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181</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181/181</a:t>
                </a:r>
                <a:endParaRPr kumimoji="1" lang="mr-IN" altLang="zh-CN" sz="700" b="1" dirty="0">
                  <a:solidFill>
                    <a:srgbClr val="FFFFFF"/>
                  </a:solidFill>
                  <a:latin typeface="Arial" charset="0"/>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FFFFFF"/>
                    </a:solidFill>
                    <a:latin typeface="Arial" charset="0"/>
                    <a:ea typeface="Arial" charset="0"/>
                    <a:cs typeface="Arial" charset="0"/>
                  </a:rPr>
                  <a:t>RGB</a:t>
                </a:r>
                <a:r>
                  <a:rPr kumimoji="1" lang="en-US" altLang="zh-CN" sz="700" b="1" dirty="0" smtClean="0">
                    <a:solidFill>
                      <a:srgbClr val="FFFFFF"/>
                    </a:solidFill>
                    <a:latin typeface="Arial" charset="0"/>
                    <a:ea typeface="Arial" charset="0"/>
                    <a:cs typeface="Arial" charset="0"/>
                  </a:rPr>
                  <a:t> </a:t>
                </a:r>
                <a:r>
                  <a:rPr kumimoji="1" lang="en-US" altLang="zh-CN" sz="700" b="1" dirty="0">
                    <a:solidFill>
                      <a:srgbClr val="FFFFFF"/>
                    </a:solidFill>
                    <a:latin typeface="Arial" charset="0"/>
                    <a:ea typeface="Arial" charset="0"/>
                    <a:cs typeface="Arial" charset="0"/>
                  </a:rPr>
                  <a:t>89</a:t>
                </a:r>
                <a:r>
                  <a:rPr kumimoji="1" lang="mr-IN" altLang="zh-CN" sz="700" b="1" dirty="0">
                    <a:solidFill>
                      <a:srgbClr val="FFFFFF"/>
                    </a:solidFill>
                    <a:latin typeface="Arial" charset="0"/>
                    <a:ea typeface="Arial" charset="0"/>
                    <a:cs typeface="Arial" charset="0"/>
                  </a:rPr>
                  <a:t>/</a:t>
                </a:r>
                <a:r>
                  <a:rPr kumimoji="1" lang="en-US" altLang="zh-CN" sz="700" b="1" dirty="0">
                    <a:solidFill>
                      <a:srgbClr val="FFFFFF"/>
                    </a:solidFill>
                    <a:latin typeface="Arial" charset="0"/>
                    <a:ea typeface="Arial" charset="0"/>
                    <a:cs typeface="Arial" charset="0"/>
                  </a:rPr>
                  <a:t>87/87</a:t>
                </a:r>
                <a:endParaRPr kumimoji="1" lang="mr-IN" altLang="zh-CN" sz="700" b="1" dirty="0">
                  <a:solidFill>
                    <a:srgbClr val="FFFFFF"/>
                  </a:solidFill>
                  <a:latin typeface="Arial" charset="0"/>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dirty="0" smtClean="0">
                    <a:solidFill>
                      <a:srgbClr val="666666"/>
                    </a:solidFill>
                    <a:latin typeface="Arial" charset="0"/>
                    <a:ea typeface="Arial" charset="0"/>
                    <a:cs typeface="Arial" charset="0"/>
                  </a:rPr>
                  <a:t>RGB</a:t>
                </a:r>
                <a:r>
                  <a:rPr kumimoji="1" lang="en-US" altLang="zh-CN" sz="700" b="1" dirty="0" smtClean="0">
                    <a:solidFill>
                      <a:srgbClr val="666666"/>
                    </a:solidFill>
                    <a:latin typeface="Arial" charset="0"/>
                    <a:ea typeface="Arial" charset="0"/>
                    <a:cs typeface="Arial" charset="0"/>
                  </a:rPr>
                  <a:t> </a:t>
                </a:r>
                <a:r>
                  <a:rPr kumimoji="1" lang="en-US" altLang="zh-CN" sz="700" b="1" dirty="0">
                    <a:solidFill>
                      <a:srgbClr val="666666"/>
                    </a:solidFill>
                    <a:latin typeface="Arial" charset="0"/>
                    <a:ea typeface="Arial" charset="0"/>
                    <a:cs typeface="Arial" charset="0"/>
                  </a:rPr>
                  <a:t>255</a:t>
                </a:r>
                <a:r>
                  <a:rPr kumimoji="1" lang="mr-IN" altLang="zh-CN" sz="700" b="1" dirty="0">
                    <a:solidFill>
                      <a:srgbClr val="666666"/>
                    </a:solidFill>
                    <a:latin typeface="Arial" charset="0"/>
                    <a:ea typeface="Arial" charset="0"/>
                    <a:cs typeface="Arial" charset="0"/>
                  </a:rPr>
                  <a:t>/</a:t>
                </a:r>
                <a:r>
                  <a:rPr kumimoji="1" lang="en-US" altLang="zh-CN" sz="700" b="1" dirty="0">
                    <a:solidFill>
                      <a:srgbClr val="666666"/>
                    </a:solidFill>
                    <a:latin typeface="Arial" charset="0"/>
                    <a:ea typeface="Arial" charset="0"/>
                    <a:cs typeface="Arial" charset="0"/>
                  </a:rPr>
                  <a:t>255/255</a:t>
                </a:r>
                <a:endParaRPr kumimoji="1" lang="mr-IN" altLang="zh-CN" sz="700" b="1" dirty="0">
                  <a:solidFill>
                    <a:srgbClr val="666666"/>
                  </a:solidFill>
                  <a:latin typeface="Arial" charset="0"/>
                  <a:ea typeface="Arial" charset="0"/>
                  <a:cs typeface="Arial" charset="0"/>
                </a:endParaRPr>
              </a:p>
            </p:txBody>
          </p:sp>
        </p:grpSp>
      </p:grpSp>
    </p:spTree>
    <p:extLst>
      <p:ext uri="{BB962C8B-B14F-4D97-AF65-F5344CB8AC3E}">
        <p14:creationId xmlns:p14="http://schemas.microsoft.com/office/powerpoint/2010/main" val="429383558"/>
      </p:ext>
    </p:extLst>
  </p:cSld>
  <p:clrMap bg1="lt1" tx1="dk1" bg2="lt2" tx2="dk2" accent1="accent1" accent2="accent2" accent3="accent3" accent4="accent4" accent5="accent5" accent6="accent6" hlink="hlink" folHlink="folHlink"/>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file:///D:\&#20135;&#19994;&#21457;&#23637;\&#32852;&#30431;&#36816;&#20316;\MRP&#21152;&#20837;&#27969;&#31243;\202109%20MRP&#25552;&#26696;\5GDN@Smart%20Grid%20White%20Paper%20II%20EN-v2.0.pdf" TargetMode="Externa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863859" y="1135111"/>
            <a:ext cx="7924199" cy="1436218"/>
          </a:xfrm>
          <a:prstGeom prst="rect">
            <a:avLst/>
          </a:prstGeom>
        </p:spPr>
        <p:txBody>
          <a:bodyPr anchor="ctr"/>
          <a:lstStyle/>
          <a:p>
            <a:r>
              <a:rPr lang="en-US" altLang="zh-CN" b="1" dirty="0">
                <a:solidFill>
                  <a:srgbClr val="C00000"/>
                </a:solidFill>
              </a:rPr>
              <a:t>5GDNA Input to 3GPP Rel.18 Workshop</a:t>
            </a:r>
            <a:endParaRPr lang="zh-CN" altLang="en-US" b="1" dirty="0">
              <a:solidFill>
                <a:srgbClr val="C00000"/>
              </a:solidFill>
              <a:latin typeface="+mn-lt"/>
              <a:ea typeface="+mn-ea"/>
              <a:cs typeface="+mn-ea"/>
              <a:sym typeface="+mn-lt"/>
            </a:endParaRPr>
          </a:p>
        </p:txBody>
      </p:sp>
      <p:sp>
        <p:nvSpPr>
          <p:cNvPr id="4" name="Text Placeholder 7">
            <a:extLst>
              <a:ext uri="{FF2B5EF4-FFF2-40B4-BE49-F238E27FC236}">
                <a16:creationId xmlns="" xmlns:a16="http://schemas.microsoft.com/office/drawing/2014/main" id="{7F3DB8AC-5DE9-5548-8697-C9055F7FFCCB}"/>
              </a:ext>
            </a:extLst>
          </p:cNvPr>
          <p:cNvSpPr txBox="1">
            <a:spLocks/>
          </p:cNvSpPr>
          <p:nvPr/>
        </p:nvSpPr>
        <p:spPr>
          <a:xfrm>
            <a:off x="976077" y="3727746"/>
            <a:ext cx="6074718" cy="959286"/>
          </a:xfrm>
          <a:prstGeom prst="rect">
            <a:avLst/>
          </a:prstGeom>
        </p:spPr>
        <p:txBody>
          <a:bodyPr/>
          <a:lst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1600" dirty="0" err="1">
                <a:latin typeface="微软雅黑" panose="020B0503020204020204" pitchFamily="34" charset="-122"/>
                <a:ea typeface="微软雅黑" panose="020B0503020204020204" pitchFamily="34" charset="-122"/>
              </a:rPr>
              <a:t>Tdoc</a:t>
            </a: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SP-210604</a:t>
            </a:r>
          </a:p>
          <a:p>
            <a:pPr>
              <a:lnSpc>
                <a:spcPct val="150000"/>
              </a:lnSpc>
            </a:pPr>
            <a:r>
              <a:rPr lang="en-US" altLang="zh-CN" sz="1600" dirty="0" smtClean="0">
                <a:latin typeface="微软雅黑" panose="020B0503020204020204" pitchFamily="34" charset="-122"/>
                <a:ea typeface="微软雅黑" panose="020B0503020204020204" pitchFamily="34" charset="-122"/>
              </a:rPr>
              <a:t>5GDNA(</a:t>
            </a:r>
            <a:r>
              <a:rPr lang="en-US" altLang="zh-CN" sz="1600" dirty="0" smtClean="0">
                <a:solidFill>
                  <a:srgbClr val="000000"/>
                </a:solidFill>
                <a:latin typeface="+mj-ea"/>
              </a:rPr>
              <a:t>5G </a:t>
            </a:r>
            <a:r>
              <a:rPr lang="zh-CN" altLang="en-US" sz="1600" dirty="0">
                <a:solidFill>
                  <a:srgbClr val="000000"/>
                </a:solidFill>
                <a:latin typeface="+mj-ea"/>
              </a:rPr>
              <a:t>Deterministic Network </a:t>
            </a:r>
            <a:r>
              <a:rPr lang="en-US" altLang="zh-CN" sz="1600" dirty="0">
                <a:solidFill>
                  <a:srgbClr val="000000"/>
                </a:solidFill>
                <a:latin typeface="+mj-ea"/>
              </a:rPr>
              <a:t>Association</a:t>
            </a:r>
            <a:r>
              <a:rPr lang="en-US" altLang="zh-CN" sz="1600" dirty="0" smtClean="0">
                <a:latin typeface="微软雅黑" panose="020B0503020204020204" pitchFamily="34" charset="-122"/>
                <a:ea typeface="微软雅黑" panose="020B0503020204020204" pitchFamily="34" charset="-122"/>
              </a:rPr>
              <a:t>), 3GPP MRP</a:t>
            </a:r>
          </a:p>
          <a:p>
            <a:pPr>
              <a:lnSpc>
                <a:spcPct val="150000"/>
              </a:lnSpc>
            </a:pPr>
            <a:r>
              <a:rPr lang="en-US" altLang="zh-CN" sz="1600" dirty="0">
                <a:latin typeface="微软雅黑" panose="020B0503020204020204" pitchFamily="34" charset="-122"/>
                <a:ea typeface="微软雅黑" panose="020B0503020204020204" pitchFamily="34" charset="-122"/>
              </a:rPr>
              <a:t>SA-Rel-18 Workshop (2021-09-09 - Online)</a:t>
            </a:r>
            <a:endParaRPr lang="en-US" altLang="zh-CN" sz="1600" dirty="0" smtClean="0">
              <a:latin typeface="微软雅黑" panose="020B0503020204020204" pitchFamily="34" charset="-122"/>
              <a:ea typeface="微软雅黑" panose="020B0503020204020204" pitchFamily="34" charset="-122"/>
            </a:endParaRPr>
          </a:p>
        </p:txBody>
      </p:sp>
      <p:pic>
        <p:nvPicPr>
          <p:cNvPr id="6" name="Picture 301" descr="C:\Users\l00398595\AppData\Roaming\eSpace_Desktop\UserData\l00398595\imagefiles\D7EDF434-3805-44D3-B37E-3C7DDBCF6D3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2640" y="3037151"/>
            <a:ext cx="2076246" cy="2076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9523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41256" y="388757"/>
            <a:ext cx="10291300" cy="430887"/>
          </a:xfrm>
        </p:spPr>
        <p:txBody>
          <a:bodyPr/>
          <a:lstStyle/>
          <a:p>
            <a:r>
              <a:rPr lang="en-US" altLang="zh-CN" dirty="0">
                <a:latin typeface="+mj-ea"/>
                <a:ea typeface="+mj-ea"/>
              </a:rPr>
              <a:t>5G </a:t>
            </a:r>
            <a:r>
              <a:rPr lang="en-US" altLang="zh-CN" dirty="0" smtClean="0">
                <a:latin typeface="+mj-ea"/>
                <a:ea typeface="+mj-ea"/>
              </a:rPr>
              <a:t>Smart Grid new requirement for 3GPP-4</a:t>
            </a:r>
            <a:endParaRPr lang="zh-CN" altLang="en-US" dirty="0">
              <a:latin typeface="+mj-ea"/>
              <a:ea typeface="+mj-ea"/>
            </a:endParaRPr>
          </a:p>
        </p:txBody>
      </p:sp>
      <p:graphicFrame>
        <p:nvGraphicFramePr>
          <p:cNvPr id="6" name="表格 5"/>
          <p:cNvGraphicFramePr>
            <a:graphicFrameLocks noGrp="1"/>
          </p:cNvGraphicFramePr>
          <p:nvPr>
            <p:extLst>
              <p:ext uri="{D42A27DB-BD31-4B8C-83A1-F6EECF244321}">
                <p14:modId xmlns:p14="http://schemas.microsoft.com/office/powerpoint/2010/main" val="1000934867"/>
              </p:ext>
            </p:extLst>
          </p:nvPr>
        </p:nvGraphicFramePr>
        <p:xfrm>
          <a:off x="641256" y="1024570"/>
          <a:ext cx="11212893" cy="1495611"/>
        </p:xfrm>
        <a:graphic>
          <a:graphicData uri="http://schemas.openxmlformats.org/drawingml/2006/table">
            <a:tbl>
              <a:tblPr firstRow="1" bandRow="1"/>
              <a:tblGrid>
                <a:gridCol w="547464"/>
                <a:gridCol w="1394460"/>
                <a:gridCol w="4400550"/>
                <a:gridCol w="754380"/>
                <a:gridCol w="4116039"/>
              </a:tblGrid>
              <a:tr h="503441">
                <a:tc>
                  <a:txBody>
                    <a:bodyPr/>
                    <a:lstStyle/>
                    <a:p>
                      <a:r>
                        <a:rPr lang="en-US" altLang="zh-CN" sz="1100" b="1" kern="1200" dirty="0" smtClean="0">
                          <a:solidFill>
                            <a:srgbClr val="FFFFFF"/>
                          </a:solidFill>
                          <a:effectLst/>
                          <a:latin typeface="+mj-ea"/>
                          <a:ea typeface="+mn-ea"/>
                          <a:cs typeface="Calibri" panose="020F0502020204030204" pitchFamily="34" charset="0"/>
                        </a:rPr>
                        <a:t>No.</a:t>
                      </a:r>
                      <a:endParaRPr lang="zh-CN" sz="1100"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marL="0" algn="ctr" defTabSz="1187798" rtl="0" eaLnBrk="1" latinLnBrk="0" hangingPunct="1">
                        <a:spcAft>
                          <a:spcPts val="0"/>
                        </a:spcAft>
                      </a:pPr>
                      <a:r>
                        <a:rPr lang="en-US" sz="1200" b="1" kern="1200" dirty="0">
                          <a:solidFill>
                            <a:srgbClr val="FFFFFF"/>
                          </a:solidFill>
                          <a:effectLst/>
                          <a:latin typeface="+mj-ea"/>
                          <a:ea typeface="+mj-ea"/>
                          <a:cs typeface="Calibri" panose="020F0502020204030204" pitchFamily="34" charset="0"/>
                        </a:rPr>
                        <a:t>Requirement</a:t>
                      </a:r>
                      <a:endParaRPr lang="zh-CN" sz="1200" b="1" kern="1200" dirty="0">
                        <a:solidFill>
                          <a:srgbClr val="FFFFFF"/>
                        </a:solidFill>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marL="0" algn="ctr" defTabSz="1187798" rtl="0" eaLnBrk="1" latinLnBrk="0" hangingPunct="1">
                        <a:spcAft>
                          <a:spcPts val="0"/>
                        </a:spcAft>
                      </a:pPr>
                      <a:r>
                        <a:rPr lang="en-US" sz="1200" b="1" kern="1200" dirty="0">
                          <a:solidFill>
                            <a:srgbClr val="FFFFFF"/>
                          </a:solidFill>
                          <a:effectLst/>
                          <a:latin typeface="+mj-ea"/>
                          <a:ea typeface="+mj-ea"/>
                          <a:cs typeface="Calibri" panose="020F0502020204030204" pitchFamily="34" charset="0"/>
                        </a:rPr>
                        <a:t>Motivation</a:t>
                      </a:r>
                      <a:endParaRPr lang="zh-CN" sz="1200" b="1" kern="1200" dirty="0">
                        <a:solidFill>
                          <a:srgbClr val="FFFFFF"/>
                        </a:solidFill>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marL="0" algn="ctr" defTabSz="1187798" rtl="0" eaLnBrk="1" latinLnBrk="0" hangingPunct="1">
                        <a:spcAft>
                          <a:spcPts val="0"/>
                        </a:spcAft>
                      </a:pPr>
                      <a:r>
                        <a:rPr lang="en-US" altLang="zh-CN" sz="1200" b="1" kern="1200" dirty="0" smtClean="0">
                          <a:solidFill>
                            <a:srgbClr val="FFFFFF"/>
                          </a:solidFill>
                          <a:effectLst/>
                          <a:latin typeface="+mj-ea"/>
                          <a:ea typeface="+mn-ea"/>
                          <a:cs typeface="Calibri" panose="020F0502020204030204" pitchFamily="34" charset="0"/>
                        </a:rPr>
                        <a:t>Priority</a:t>
                      </a:r>
                      <a:endParaRPr lang="zh-CN" sz="1200" b="1" kern="1200" dirty="0">
                        <a:solidFill>
                          <a:srgbClr val="FFFFFF"/>
                        </a:solidFill>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marL="0" algn="ctr" defTabSz="1187798" rtl="0" eaLnBrk="1" latinLnBrk="0" hangingPunct="1">
                        <a:spcAft>
                          <a:spcPts val="0"/>
                        </a:spcAft>
                      </a:pPr>
                      <a:r>
                        <a:rPr lang="en-US" sz="1200" b="1" kern="1200" dirty="0">
                          <a:solidFill>
                            <a:srgbClr val="FFFFFF"/>
                          </a:solidFill>
                          <a:effectLst/>
                          <a:latin typeface="+mj-ea"/>
                          <a:ea typeface="+mj-ea"/>
                          <a:cs typeface="Calibri" panose="020F0502020204030204" pitchFamily="34" charset="0"/>
                        </a:rPr>
                        <a:t>Sub-topics</a:t>
                      </a:r>
                      <a:endParaRPr lang="zh-CN" sz="1200" b="1" kern="1200" dirty="0">
                        <a:solidFill>
                          <a:srgbClr val="FFFFFF"/>
                        </a:solidFill>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r>
              <a:tr h="533784">
                <a:tc>
                  <a:txBody>
                    <a:bodyPr/>
                    <a:lstStyle/>
                    <a:p>
                      <a:pPr>
                        <a:spcAft>
                          <a:spcPts val="0"/>
                        </a:spcAft>
                      </a:pPr>
                      <a:r>
                        <a:rPr lang="en-US" altLang="zh-CN" sz="1200" kern="1200" dirty="0" smtClean="0">
                          <a:solidFill>
                            <a:srgbClr val="1D1D1A"/>
                          </a:solidFill>
                          <a:effectLst/>
                          <a:latin typeface="+mj-ea"/>
                          <a:ea typeface="+mj-ea"/>
                          <a:cs typeface="Calibri" panose="020F0502020204030204" pitchFamily="34" charset="0"/>
                        </a:rPr>
                        <a:t>4</a:t>
                      </a:r>
                      <a:endParaRPr lang="zh-CN" sz="1200"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a:spcAft>
                          <a:spcPts val="0"/>
                        </a:spcAft>
                      </a:pPr>
                      <a:r>
                        <a:rPr lang="en-US" altLang="zh-CN" sz="1200" b="1" kern="1200" dirty="0" smtClean="0">
                          <a:solidFill>
                            <a:srgbClr val="1D1D1A"/>
                          </a:solidFill>
                          <a:effectLst/>
                          <a:latin typeface="+mj-ea"/>
                          <a:ea typeface="+mj-ea"/>
                          <a:cs typeface="Calibri" panose="020F0502020204030204" pitchFamily="34" charset="0"/>
                        </a:rPr>
                        <a:t>Network clock synchronization</a:t>
                      </a:r>
                      <a:r>
                        <a:rPr lang="en-US" altLang="zh-CN" sz="1200" b="1" kern="1200" baseline="0" dirty="0" smtClean="0">
                          <a:solidFill>
                            <a:srgbClr val="1D1D1A"/>
                          </a:solidFill>
                          <a:effectLst/>
                          <a:latin typeface="+mj-ea"/>
                          <a:ea typeface="+mj-ea"/>
                          <a:cs typeface="Calibri" panose="020F0502020204030204" pitchFamily="34" charset="0"/>
                        </a:rPr>
                        <a:t> </a:t>
                      </a:r>
                      <a:r>
                        <a:rPr lang="en-US" altLang="zh-CN" sz="1200" b="1" kern="1200" dirty="0" smtClean="0">
                          <a:solidFill>
                            <a:srgbClr val="1D1D1A"/>
                          </a:solidFill>
                          <a:effectLst/>
                          <a:latin typeface="+mj-ea"/>
                          <a:ea typeface="+mj-ea"/>
                          <a:cs typeface="Calibri" panose="020F0502020204030204" pitchFamily="34" charset="0"/>
                        </a:rPr>
                        <a:t>service</a:t>
                      </a:r>
                      <a:endParaRPr lang="zh-CN" sz="1200" b="1"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marL="171450" lvl="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Clock synchronization precision: 1 </a:t>
                      </a:r>
                      <a:r>
                        <a:rPr lang="zh-CN" altLang="zh-CN" sz="1200" b="0" kern="1200" dirty="0" smtClean="0">
                          <a:solidFill>
                            <a:srgbClr val="1D1D1A"/>
                          </a:solidFill>
                          <a:effectLst/>
                          <a:latin typeface="+mj-ea"/>
                          <a:ea typeface="+mj-ea"/>
                          <a:cs typeface="Calibri" panose="020F0502020204030204" pitchFamily="34" charset="0"/>
                        </a:rPr>
                        <a:t>μ</a:t>
                      </a:r>
                      <a:r>
                        <a:rPr lang="en-US" altLang="zh-CN" sz="1200" b="0" kern="1200" dirty="0" smtClean="0">
                          <a:solidFill>
                            <a:srgbClr val="1D1D1A"/>
                          </a:solidFill>
                          <a:effectLst/>
                          <a:latin typeface="+mj-ea"/>
                          <a:ea typeface="+mj-ea"/>
                          <a:cs typeface="Calibri" panose="020F0502020204030204" pitchFamily="34" charset="0"/>
                        </a:rPr>
                        <a:t>s (for the PMU on the power distribution network)</a:t>
                      </a:r>
                      <a:endParaRPr lang="zh-CN" altLang="zh-CN" sz="1200" b="0" kern="1200" dirty="0" smtClean="0">
                        <a:solidFill>
                          <a:srgbClr val="1D1D1A"/>
                        </a:solidFill>
                        <a:effectLst/>
                        <a:latin typeface="+mj-ea"/>
                        <a:ea typeface="+mj-ea"/>
                        <a:cs typeface="Calibri" panose="020F0502020204030204" pitchFamily="34" charset="0"/>
                      </a:endParaRPr>
                    </a:p>
                    <a:p>
                      <a:pPr marL="17145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Clock-keeping capability: When the clock source is abnormal, the 5G network can still provide time services for a certain period of time</a:t>
                      </a:r>
                      <a:endParaRPr lang="zh-CN" sz="1200" b="0" kern="1200" dirty="0">
                        <a:solidFill>
                          <a:srgbClr val="1D1D1A"/>
                        </a:solidFill>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a:spcAft>
                          <a:spcPts val="0"/>
                        </a:spcAft>
                      </a:pPr>
                      <a:r>
                        <a:rPr lang="en-US" altLang="zh-CN" sz="1200" b="0" kern="1200" dirty="0" smtClean="0">
                          <a:solidFill>
                            <a:srgbClr val="1D1D1A"/>
                          </a:solidFill>
                          <a:effectLst/>
                          <a:latin typeface="+mj-ea"/>
                          <a:ea typeface="+mj-ea"/>
                          <a:cs typeface="Calibri" panose="020F0502020204030204" pitchFamily="34" charset="0"/>
                        </a:rPr>
                        <a:t>4</a:t>
                      </a:r>
                      <a:endParaRPr lang="zh-CN" sz="1200" b="0" kern="1200" dirty="0">
                        <a:solidFill>
                          <a:srgbClr val="1D1D1A"/>
                        </a:solidFill>
                        <a:effectLst/>
                        <a:latin typeface="+mj-ea"/>
                        <a:ea typeface="+mj-ea"/>
                        <a:cs typeface="Calibri" panose="020F0502020204030204" pitchFamily="34" charset="0"/>
                      </a:endParaRPr>
                    </a:p>
                  </a:txBody>
                  <a:tcPr marL="0" marR="0" marT="0" marB="0">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r>
                        <a:rPr lang="en-US" altLang="zh-CN" sz="1200" b="0" kern="1200" dirty="0" smtClean="0">
                          <a:solidFill>
                            <a:srgbClr val="1D1D1A"/>
                          </a:solidFill>
                          <a:effectLst/>
                          <a:latin typeface="+mj-ea"/>
                          <a:ea typeface="+mj-ea"/>
                          <a:cs typeface="Calibri" panose="020F0502020204030204" pitchFamily="34" charset="0"/>
                        </a:rPr>
                        <a:t>Deterministic communication resilience enhancement:</a:t>
                      </a:r>
                      <a:endParaRPr lang="zh-CN" altLang="zh-CN" sz="1200" b="0" kern="1200" dirty="0" smtClean="0">
                        <a:solidFill>
                          <a:srgbClr val="1D1D1A"/>
                        </a:solidFill>
                        <a:effectLst/>
                        <a:latin typeface="+mj-ea"/>
                        <a:ea typeface="+mj-ea"/>
                        <a:cs typeface="Calibri" panose="020F0502020204030204" pitchFamily="34" charset="0"/>
                      </a:endParaRPr>
                    </a:p>
                    <a:p>
                      <a:pPr marL="171450" lvl="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Network time-keeping capability when the clock source is abnormal</a:t>
                      </a:r>
                      <a:endParaRPr lang="zh-CN" altLang="zh-CN" sz="1200" b="0" kern="1200" dirty="0" smtClean="0">
                        <a:solidFill>
                          <a:srgbClr val="1D1D1A"/>
                        </a:solidFill>
                        <a:effectLst/>
                        <a:latin typeface="+mj-ea"/>
                        <a:ea typeface="+mj-ea"/>
                        <a:cs typeface="Calibri" panose="020F0502020204030204" pitchFamily="34" charset="0"/>
                      </a:endParaRPr>
                    </a:p>
                    <a:p>
                      <a:pPr marL="17145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CPE time-keeping capability when the clock sour</a:t>
                      </a:r>
                      <a:endParaRPr lang="zh-CN" sz="1200" b="0" kern="1200" dirty="0">
                        <a:solidFill>
                          <a:srgbClr val="1D1D1A"/>
                        </a:solidFill>
                        <a:effectLst/>
                        <a:latin typeface="+mj-ea"/>
                        <a:ea typeface="+mj-ea"/>
                        <a:cs typeface="Calibri" panose="020F0502020204030204" pitchFamily="34" charset="0"/>
                      </a:endParaRPr>
                    </a:p>
                  </a:txBody>
                  <a:tcPr marL="0" marR="0" marT="0" marB="0">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r>
            </a:tbl>
          </a:graphicData>
        </a:graphic>
      </p:graphicFrame>
    </p:spTree>
    <p:extLst>
      <p:ext uri="{BB962C8B-B14F-4D97-AF65-F5344CB8AC3E}">
        <p14:creationId xmlns:p14="http://schemas.microsoft.com/office/powerpoint/2010/main" val="1802365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022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a:spLocks noGrp="1"/>
          </p:cNvSpPr>
          <p:nvPr>
            <p:ph type="subTitle" idx="1"/>
          </p:nvPr>
        </p:nvSpPr>
        <p:spPr>
          <a:xfrm>
            <a:off x="744646" y="288428"/>
            <a:ext cx="10776252" cy="430887"/>
          </a:xfrm>
        </p:spPr>
        <p:txBody>
          <a:bodyPr/>
          <a:lstStyle/>
          <a:p>
            <a:r>
              <a:rPr lang="en-US" altLang="zh-CN" dirty="0" smtClean="0">
                <a:latin typeface="+mj-ea"/>
                <a:ea typeface="+mj-ea"/>
              </a:rPr>
              <a:t>Introduction</a:t>
            </a:r>
            <a:endParaRPr lang="zh-CN" altLang="en-US" dirty="0">
              <a:latin typeface="+mj-ea"/>
              <a:ea typeface="+mj-ea"/>
            </a:endParaRPr>
          </a:p>
        </p:txBody>
      </p:sp>
      <p:sp>
        <p:nvSpPr>
          <p:cNvPr id="6" name="Rectangle 5"/>
          <p:cNvSpPr/>
          <p:nvPr/>
        </p:nvSpPr>
        <p:spPr>
          <a:xfrm>
            <a:off x="744646" y="902162"/>
            <a:ext cx="10584289" cy="4988673"/>
          </a:xfrm>
          <a:prstGeom prst="rect">
            <a:avLst/>
          </a:prstGeom>
        </p:spPr>
        <p:txBody>
          <a:bodyPr wrap="square">
            <a:spAutoFit/>
          </a:bodyPr>
          <a:lstStyle/>
          <a:p>
            <a:endParaRPr lang="zh-CN" altLang="en-US" sz="900" dirty="0">
              <a:solidFill>
                <a:srgbClr val="000000"/>
              </a:solidFill>
              <a:latin typeface="+mj-ea"/>
              <a:ea typeface="+mj-ea"/>
            </a:endParaRPr>
          </a:p>
          <a:p>
            <a:pPr marL="342900" indent="-342900">
              <a:lnSpc>
                <a:spcPct val="150000"/>
              </a:lnSpc>
              <a:buFont typeface="Wingdings" panose="05000000000000000000" pitchFamily="2" charset="2"/>
              <a:buChar char="Ø"/>
            </a:pPr>
            <a:r>
              <a:rPr lang="en-US" altLang="zh-CN" sz="1600" dirty="0" smtClean="0">
                <a:solidFill>
                  <a:srgbClr val="000000"/>
                </a:solidFill>
                <a:latin typeface="+mj-ea"/>
                <a:ea typeface="+mj-ea"/>
              </a:rPr>
              <a:t>5GDNA,</a:t>
            </a:r>
            <a:r>
              <a:rPr lang="en-US" altLang="zh-CN" sz="1600" b="1" dirty="0">
                <a:solidFill>
                  <a:schemeClr val="bg1">
                    <a:lumMod val="50000"/>
                  </a:schemeClr>
                </a:solidFill>
                <a:latin typeface="+mj-ea"/>
                <a:ea typeface="+mj-ea"/>
              </a:rPr>
              <a:t> </a:t>
            </a:r>
            <a:r>
              <a:rPr lang="en-US" altLang="zh-CN" sz="1600" dirty="0">
                <a:solidFill>
                  <a:srgbClr val="000000"/>
                </a:solidFill>
                <a:latin typeface="+mj-ea"/>
                <a:ea typeface="+mj-ea"/>
              </a:rPr>
              <a:t>5G </a:t>
            </a:r>
            <a:r>
              <a:rPr lang="zh-CN" altLang="en-US" sz="1600" dirty="0">
                <a:solidFill>
                  <a:srgbClr val="000000"/>
                </a:solidFill>
                <a:latin typeface="+mj-ea"/>
                <a:ea typeface="+mj-ea"/>
              </a:rPr>
              <a:t>Deterministic Network </a:t>
            </a:r>
            <a:r>
              <a:rPr lang="en-US" altLang="zh-CN" sz="1600" dirty="0" smtClean="0">
                <a:solidFill>
                  <a:srgbClr val="000000"/>
                </a:solidFill>
                <a:latin typeface="+mj-ea"/>
                <a:ea typeface="+mj-ea"/>
              </a:rPr>
              <a:t>Association</a:t>
            </a:r>
            <a:r>
              <a:rPr lang="en-US" altLang="zh-CN" sz="1600" dirty="0">
                <a:solidFill>
                  <a:srgbClr val="000000"/>
                </a:solidFill>
                <a:latin typeface="+mj-ea"/>
                <a:ea typeface="+mj-ea"/>
              </a:rPr>
              <a:t>, </a:t>
            </a:r>
            <a:r>
              <a:rPr lang="en-US" altLang="zh-CN" sz="1600" b="1" dirty="0">
                <a:solidFill>
                  <a:srgbClr val="000000"/>
                </a:solidFill>
                <a:latin typeface="+mj-ea"/>
                <a:ea typeface="+mj-ea"/>
              </a:rPr>
              <a:t>appreciates the opportunity to provide guidance to 3GPP on the important features for Rel-18 evolution from the view of </a:t>
            </a:r>
            <a:r>
              <a:rPr lang="en-US" altLang="zh-CN" sz="1600" b="1" dirty="0" smtClean="0">
                <a:solidFill>
                  <a:srgbClr val="000000"/>
                </a:solidFill>
                <a:latin typeface="+mj-ea"/>
                <a:ea typeface="+mj-ea"/>
              </a:rPr>
              <a:t>industry application</a:t>
            </a:r>
            <a:endParaRPr lang="en-US" altLang="zh-CN" sz="1600" dirty="0" smtClean="0">
              <a:solidFill>
                <a:srgbClr val="000000"/>
              </a:solidFill>
              <a:latin typeface="+mj-ea"/>
              <a:ea typeface="+mj-ea"/>
            </a:endParaRPr>
          </a:p>
          <a:p>
            <a:pPr marL="342900" indent="-342900">
              <a:lnSpc>
                <a:spcPct val="150000"/>
              </a:lnSpc>
              <a:buFont typeface="Wingdings" panose="05000000000000000000" pitchFamily="2" charset="2"/>
              <a:buChar char="Ø"/>
            </a:pPr>
            <a:endParaRPr lang="en-US" altLang="zh-CN" sz="1600" dirty="0" smtClean="0">
              <a:solidFill>
                <a:srgbClr val="000000"/>
              </a:solidFill>
              <a:latin typeface="+mj-ea"/>
              <a:ea typeface="+mj-ea"/>
            </a:endParaRPr>
          </a:p>
          <a:p>
            <a:pPr marL="342900" indent="-342900">
              <a:lnSpc>
                <a:spcPct val="150000"/>
              </a:lnSpc>
              <a:buFont typeface="Wingdings" panose="05000000000000000000" pitchFamily="2" charset="2"/>
              <a:buChar char="Ø"/>
            </a:pPr>
            <a:r>
              <a:rPr lang="en-US" altLang="zh-CN" sz="1600" dirty="0">
                <a:solidFill>
                  <a:srgbClr val="000000"/>
                </a:solidFill>
                <a:latin typeface="+mj-ea"/>
                <a:ea typeface="+mj-ea"/>
              </a:rPr>
              <a:t>5GDNA founded on June 26, 2019, with around 100 </a:t>
            </a:r>
            <a:r>
              <a:rPr lang="en-US" altLang="zh-CN" sz="1600" dirty="0" smtClean="0">
                <a:solidFill>
                  <a:srgbClr val="000000"/>
                </a:solidFill>
                <a:latin typeface="+mj-ea"/>
                <a:ea typeface="+mj-ea"/>
              </a:rPr>
              <a:t>members, </a:t>
            </a:r>
            <a:r>
              <a:rPr lang="en-US" altLang="zh-CN" sz="1600" b="1" dirty="0">
                <a:solidFill>
                  <a:srgbClr val="000000"/>
                </a:solidFill>
                <a:latin typeface="+mj-ea"/>
                <a:ea typeface="+mj-ea"/>
              </a:rPr>
              <a:t>it focuses on gathering </a:t>
            </a:r>
            <a:r>
              <a:rPr lang="en-US" altLang="zh-CN" sz="1600" b="1" dirty="0" smtClean="0">
                <a:solidFill>
                  <a:srgbClr val="000000"/>
                </a:solidFill>
                <a:latin typeface="+mj-ea"/>
                <a:ea typeface="+mj-ea"/>
              </a:rPr>
              <a:t>requirements from </a:t>
            </a:r>
            <a:r>
              <a:rPr lang="en-US" altLang="zh-CN" sz="1600" b="1" dirty="0">
                <a:solidFill>
                  <a:srgbClr val="000000"/>
                </a:solidFill>
                <a:latin typeface="+mj-ea"/>
                <a:ea typeface="+mj-ea"/>
              </a:rPr>
              <a:t>all parties in the industry, and </a:t>
            </a:r>
            <a:r>
              <a:rPr lang="en-US" altLang="zh-CN" sz="1600" b="1" dirty="0" smtClean="0">
                <a:solidFill>
                  <a:srgbClr val="000000"/>
                </a:solidFill>
                <a:latin typeface="+mj-ea"/>
                <a:ea typeface="+mj-ea"/>
              </a:rPr>
              <a:t>it dedicated to </a:t>
            </a:r>
            <a:r>
              <a:rPr lang="en-US" altLang="zh-CN" sz="1600" b="1" dirty="0">
                <a:solidFill>
                  <a:srgbClr val="000000"/>
                </a:solidFill>
                <a:latin typeface="+mj-ea"/>
                <a:ea typeface="+mj-ea"/>
              </a:rPr>
              <a:t>5G industry insights, 5G deterministic </a:t>
            </a:r>
            <a:r>
              <a:rPr lang="en-US" altLang="zh-CN" sz="1600" b="1" dirty="0" smtClean="0">
                <a:solidFill>
                  <a:srgbClr val="000000"/>
                </a:solidFill>
                <a:latin typeface="+mj-ea"/>
                <a:ea typeface="+mj-ea"/>
              </a:rPr>
              <a:t>network, </a:t>
            </a:r>
            <a:r>
              <a:rPr lang="en-US" altLang="zh-CN" sz="1600" b="1" dirty="0">
                <a:solidFill>
                  <a:srgbClr val="000000"/>
                </a:solidFill>
                <a:latin typeface="+mj-ea"/>
                <a:ea typeface="+mj-ea"/>
              </a:rPr>
              <a:t>products, solutions, and application promotion, in order to promote the prosperity of the 5G industry ecosystem</a:t>
            </a:r>
          </a:p>
          <a:p>
            <a:pPr marL="342900" indent="-342900">
              <a:lnSpc>
                <a:spcPct val="150000"/>
              </a:lnSpc>
              <a:buFont typeface="Wingdings" panose="05000000000000000000" pitchFamily="2" charset="2"/>
              <a:buChar char="Ø"/>
            </a:pPr>
            <a:endParaRPr lang="en-US" altLang="zh-CN" sz="1600" dirty="0">
              <a:solidFill>
                <a:srgbClr val="000000"/>
              </a:solidFill>
              <a:latin typeface="+mj-ea"/>
              <a:ea typeface="+mj-ea"/>
            </a:endParaRPr>
          </a:p>
          <a:p>
            <a:pPr marL="342900" indent="-342900">
              <a:lnSpc>
                <a:spcPct val="150000"/>
              </a:lnSpc>
              <a:buFont typeface="Wingdings" panose="05000000000000000000" pitchFamily="2" charset="2"/>
              <a:buChar char="Ø"/>
            </a:pPr>
            <a:r>
              <a:rPr lang="en-US" altLang="zh-CN" sz="1600" dirty="0" smtClean="0">
                <a:solidFill>
                  <a:srgbClr val="000000"/>
                </a:solidFill>
                <a:latin typeface="+mj-ea"/>
                <a:ea typeface="+mj-ea"/>
              </a:rPr>
              <a:t>5GDNA </a:t>
            </a:r>
            <a:r>
              <a:rPr lang="en-US" altLang="zh-CN" sz="1600" dirty="0">
                <a:solidFill>
                  <a:srgbClr val="000000"/>
                </a:solidFill>
                <a:latin typeface="+mj-ea"/>
              </a:rPr>
              <a:t>Focus on 5 key verticals industries including manufacture, healthcare, energy, multi-media, </a:t>
            </a:r>
            <a:r>
              <a:rPr lang="en-US" altLang="zh-CN" sz="1600" dirty="0" smtClean="0">
                <a:solidFill>
                  <a:srgbClr val="000000"/>
                </a:solidFill>
                <a:latin typeface="+mj-ea"/>
              </a:rPr>
              <a:t>transportation</a:t>
            </a:r>
            <a:r>
              <a:rPr lang="zh-CN" altLang="en-US" sz="1600" dirty="0" smtClean="0">
                <a:solidFill>
                  <a:srgbClr val="000000"/>
                </a:solidFill>
                <a:latin typeface="+mj-ea"/>
              </a:rPr>
              <a:t>，</a:t>
            </a:r>
            <a:r>
              <a:rPr lang="en-US" altLang="zh-CN" sz="1600" dirty="0" smtClean="0">
                <a:solidFill>
                  <a:srgbClr val="000000"/>
                </a:solidFill>
                <a:latin typeface="+mj-ea"/>
              </a:rPr>
              <a:t>and </a:t>
            </a:r>
            <a:r>
              <a:rPr lang="en-US" altLang="zh-CN" sz="1600" dirty="0" smtClean="0">
                <a:solidFill>
                  <a:srgbClr val="000000"/>
                </a:solidFill>
                <a:latin typeface="+mj-ea"/>
                <a:ea typeface="+mj-ea"/>
              </a:rPr>
              <a:t>held several </a:t>
            </a:r>
            <a:r>
              <a:rPr lang="en-US" altLang="zh-CN" sz="1600" dirty="0">
                <a:solidFill>
                  <a:srgbClr val="000000"/>
                </a:solidFill>
                <a:latin typeface="+mj-ea"/>
                <a:ea typeface="+mj-ea"/>
              </a:rPr>
              <a:t>workshop </a:t>
            </a:r>
            <a:r>
              <a:rPr lang="en-US" altLang="zh-CN" sz="1600" dirty="0" smtClean="0">
                <a:solidFill>
                  <a:srgbClr val="000000"/>
                </a:solidFill>
                <a:latin typeface="+mj-ea"/>
                <a:ea typeface="+mj-ea"/>
              </a:rPr>
              <a:t>during the past 1 year </a:t>
            </a:r>
            <a:r>
              <a:rPr lang="en-US" altLang="zh-CN" sz="1600" dirty="0">
                <a:solidFill>
                  <a:srgbClr val="000000"/>
                </a:solidFill>
                <a:latin typeface="+mj-ea"/>
                <a:ea typeface="+mj-ea"/>
              </a:rPr>
              <a:t>to </a:t>
            </a:r>
            <a:r>
              <a:rPr lang="en-US" altLang="zh-CN" sz="1600" b="1" dirty="0">
                <a:solidFill>
                  <a:srgbClr val="000000"/>
                </a:solidFill>
                <a:latin typeface="+mj-ea"/>
                <a:ea typeface="+mj-ea"/>
              </a:rPr>
              <a:t>gather inputs on </a:t>
            </a:r>
            <a:r>
              <a:rPr lang="en-US" altLang="zh-CN" sz="1600" b="1" dirty="0" smtClean="0">
                <a:solidFill>
                  <a:srgbClr val="000000"/>
                </a:solidFill>
                <a:latin typeface="+mj-ea"/>
                <a:ea typeface="+mj-ea"/>
              </a:rPr>
              <a:t>services </a:t>
            </a:r>
            <a:r>
              <a:rPr lang="en-US" altLang="zh-CN" sz="1600" b="1" dirty="0">
                <a:solidFill>
                  <a:srgbClr val="000000"/>
                </a:solidFill>
                <a:latin typeface="+mj-ea"/>
                <a:ea typeface="+mj-ea"/>
              </a:rPr>
              <a:t>a</a:t>
            </a:r>
            <a:r>
              <a:rPr lang="en-US" altLang="zh-CN" sz="1600" b="1" dirty="0" smtClean="0">
                <a:solidFill>
                  <a:srgbClr val="000000"/>
                </a:solidFill>
                <a:latin typeface="+mj-ea"/>
                <a:ea typeface="+mj-ea"/>
              </a:rPr>
              <a:t>spects </a:t>
            </a:r>
            <a:r>
              <a:rPr lang="en-US" altLang="zh-CN" sz="1600" b="1" dirty="0">
                <a:solidFill>
                  <a:srgbClr val="000000"/>
                </a:solidFill>
                <a:latin typeface="+mj-ea"/>
                <a:ea typeface="+mj-ea"/>
              </a:rPr>
              <a:t>and </a:t>
            </a:r>
            <a:r>
              <a:rPr lang="en-US" altLang="zh-CN" sz="1600" b="1" dirty="0" smtClean="0">
                <a:solidFill>
                  <a:srgbClr val="000000"/>
                </a:solidFill>
                <a:latin typeface="+mj-ea"/>
                <a:ea typeface="+mj-ea"/>
              </a:rPr>
              <a:t>technical enablers by academic discussion, </a:t>
            </a:r>
            <a:r>
              <a:rPr lang="en-US" altLang="zh-CN" sz="1600" b="1" dirty="0" err="1" smtClean="0">
                <a:solidFill>
                  <a:srgbClr val="000000"/>
                </a:solidFill>
                <a:latin typeface="+mj-ea"/>
                <a:ea typeface="+mj-ea"/>
              </a:rPr>
              <a:t>PoC</a:t>
            </a:r>
            <a:r>
              <a:rPr lang="en-US" altLang="zh-CN" sz="1600" b="1" dirty="0" smtClean="0">
                <a:solidFill>
                  <a:srgbClr val="000000"/>
                </a:solidFill>
                <a:latin typeface="+mj-ea"/>
                <a:ea typeface="+mj-ea"/>
              </a:rPr>
              <a:t>, even commercial deployment cases </a:t>
            </a:r>
            <a:r>
              <a:rPr lang="en-US" altLang="zh-CN" sz="1600" dirty="0" smtClean="0">
                <a:solidFill>
                  <a:srgbClr val="000000"/>
                </a:solidFill>
                <a:latin typeface="+mj-ea"/>
                <a:ea typeface="+mj-ea"/>
              </a:rPr>
              <a:t>on the 5 key vertical industries. </a:t>
            </a:r>
            <a:r>
              <a:rPr lang="en-US" altLang="zh-CN" sz="1600" b="1" dirty="0" smtClean="0">
                <a:solidFill>
                  <a:srgbClr val="000000"/>
                </a:solidFill>
                <a:latin typeface="+mj-ea"/>
                <a:ea typeface="+mj-ea"/>
              </a:rPr>
              <a:t>These </a:t>
            </a:r>
            <a:r>
              <a:rPr lang="en-US" altLang="zh-CN" sz="1600" b="1" dirty="0">
                <a:solidFill>
                  <a:srgbClr val="000000"/>
                </a:solidFill>
                <a:latin typeface="+mj-ea"/>
                <a:ea typeface="+mj-ea"/>
              </a:rPr>
              <a:t>slides are a recollection of the topics highlighted by </a:t>
            </a:r>
            <a:r>
              <a:rPr lang="en-US" altLang="zh-CN" sz="1600" b="1" dirty="0" smtClean="0">
                <a:solidFill>
                  <a:srgbClr val="000000"/>
                </a:solidFill>
                <a:latin typeface="+mj-ea"/>
                <a:ea typeface="+mj-ea"/>
              </a:rPr>
              <a:t>5GDNA </a:t>
            </a:r>
            <a:r>
              <a:rPr lang="en-US" altLang="zh-CN" sz="1600" b="1" dirty="0">
                <a:solidFill>
                  <a:srgbClr val="000000"/>
                </a:solidFill>
                <a:latin typeface="+mj-ea"/>
                <a:ea typeface="+mj-ea"/>
              </a:rPr>
              <a:t>members with a focus on </a:t>
            </a:r>
            <a:r>
              <a:rPr lang="en-US" altLang="zh-CN" sz="1600" b="1" dirty="0" smtClean="0">
                <a:solidFill>
                  <a:srgbClr val="000000"/>
                </a:solidFill>
                <a:latin typeface="+mj-ea"/>
                <a:ea typeface="+mj-ea"/>
              </a:rPr>
              <a:t>5G new voice and 5G smart </a:t>
            </a:r>
            <a:r>
              <a:rPr lang="en-US" altLang="zh-CN" sz="1600" b="1" dirty="0" smtClean="0">
                <a:solidFill>
                  <a:srgbClr val="000000"/>
                </a:solidFill>
                <a:latin typeface="+mj-ea"/>
                <a:ea typeface="+mj-ea"/>
              </a:rPr>
              <a:t>grid</a:t>
            </a:r>
            <a:endParaRPr lang="en-US" altLang="zh-CN" sz="1600" b="1" dirty="0">
              <a:solidFill>
                <a:srgbClr val="000000"/>
              </a:solidFill>
              <a:latin typeface="+mj-ea"/>
              <a:ea typeface="+mj-ea"/>
            </a:endParaRPr>
          </a:p>
        </p:txBody>
      </p:sp>
    </p:spTree>
    <p:extLst>
      <p:ext uri="{BB962C8B-B14F-4D97-AF65-F5344CB8AC3E}">
        <p14:creationId xmlns:p14="http://schemas.microsoft.com/office/powerpoint/2010/main" val="2915367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a:spLocks noGrp="1"/>
          </p:cNvSpPr>
          <p:nvPr>
            <p:ph type="subTitle" idx="1"/>
          </p:nvPr>
        </p:nvSpPr>
        <p:spPr>
          <a:xfrm>
            <a:off x="744646" y="288428"/>
            <a:ext cx="10776252" cy="430887"/>
          </a:xfrm>
        </p:spPr>
        <p:txBody>
          <a:bodyPr/>
          <a:lstStyle/>
          <a:p>
            <a:r>
              <a:rPr lang="en-US" altLang="zh-CN" dirty="0" smtClean="0">
                <a:latin typeface="+mj-ea"/>
                <a:ea typeface="+mj-ea"/>
              </a:rPr>
              <a:t>Agenda</a:t>
            </a:r>
            <a:endParaRPr lang="zh-CN" altLang="en-US" dirty="0">
              <a:latin typeface="+mj-ea"/>
              <a:ea typeface="+mj-ea"/>
            </a:endParaRPr>
          </a:p>
        </p:txBody>
      </p:sp>
      <p:sp>
        <p:nvSpPr>
          <p:cNvPr id="6" name="Rectangle 5"/>
          <p:cNvSpPr/>
          <p:nvPr/>
        </p:nvSpPr>
        <p:spPr>
          <a:xfrm>
            <a:off x="2672597" y="2105907"/>
            <a:ext cx="7790063" cy="2492990"/>
          </a:xfrm>
          <a:prstGeom prst="rect">
            <a:avLst/>
          </a:prstGeom>
        </p:spPr>
        <p:txBody>
          <a:bodyPr wrap="square">
            <a:spAutoFit/>
          </a:bodyPr>
          <a:lstStyle/>
          <a:p>
            <a:pPr marL="342900" indent="-342900">
              <a:lnSpc>
                <a:spcPct val="150000"/>
              </a:lnSpc>
              <a:buFont typeface="Arial" panose="020B0604020202020204" pitchFamily="34" charset="0"/>
              <a:buChar char="•"/>
            </a:pPr>
            <a:r>
              <a:rPr lang="en-US" altLang="zh-CN" sz="3200" b="1" dirty="0" smtClean="0">
                <a:solidFill>
                  <a:schemeClr val="accent2"/>
                </a:solidFill>
                <a:latin typeface="+mj-ea"/>
                <a:ea typeface="+mj-ea"/>
              </a:rPr>
              <a:t>5G new voice</a:t>
            </a:r>
          </a:p>
          <a:p>
            <a:pPr marL="800140" lvl="1" indent="-342900">
              <a:lnSpc>
                <a:spcPct val="150000"/>
              </a:lnSpc>
              <a:buFont typeface="Wingdings" panose="05000000000000000000" pitchFamily="2" charset="2"/>
              <a:buChar char="Ø"/>
            </a:pPr>
            <a:r>
              <a:rPr lang="en-US" altLang="zh-CN" sz="2000" b="1" dirty="0">
                <a:solidFill>
                  <a:schemeClr val="accent2"/>
                </a:solidFill>
                <a:latin typeface="+mj-ea"/>
                <a:ea typeface="+mj-ea"/>
              </a:rPr>
              <a:t>Co-sign 3GPP members: </a:t>
            </a:r>
            <a:r>
              <a:rPr lang="en-US" altLang="zh-CN" sz="2000" b="1" dirty="0">
                <a:solidFill>
                  <a:schemeClr val="accent2"/>
                </a:solidFill>
                <a:latin typeface="+mj-ea"/>
              </a:rPr>
              <a:t>CMCC, </a:t>
            </a:r>
            <a:r>
              <a:rPr lang="en-US" altLang="zh-CN" sz="2000" b="1" dirty="0" smtClean="0">
                <a:solidFill>
                  <a:schemeClr val="accent2"/>
                </a:solidFill>
                <a:latin typeface="+mj-ea"/>
                <a:ea typeface="+mj-ea"/>
              </a:rPr>
              <a:t>Hisilicon</a:t>
            </a:r>
            <a:r>
              <a:rPr lang="en-US" altLang="zh-CN" sz="2000" b="1" dirty="0">
                <a:solidFill>
                  <a:schemeClr val="accent2"/>
                </a:solidFill>
                <a:latin typeface="+mj-ea"/>
                <a:ea typeface="+mj-ea"/>
              </a:rPr>
              <a:t>, </a:t>
            </a:r>
            <a:r>
              <a:rPr lang="en-US" altLang="zh-CN" sz="2000" b="1" dirty="0" err="1" smtClean="0">
                <a:solidFill>
                  <a:schemeClr val="accent2"/>
                </a:solidFill>
                <a:latin typeface="+mj-ea"/>
                <a:ea typeface="+mj-ea"/>
              </a:rPr>
              <a:t>Unisoc</a:t>
            </a:r>
            <a:r>
              <a:rPr lang="en-US" altLang="zh-CN" sz="2000" b="1" dirty="0">
                <a:solidFill>
                  <a:schemeClr val="accent2"/>
                </a:solidFill>
                <a:latin typeface="+mj-ea"/>
                <a:ea typeface="+mj-ea"/>
              </a:rPr>
              <a:t>, </a:t>
            </a:r>
            <a:r>
              <a:rPr lang="en-US" altLang="zh-CN" sz="2000" b="1" dirty="0" smtClean="0">
                <a:solidFill>
                  <a:schemeClr val="accent2"/>
                </a:solidFill>
                <a:latin typeface="+mj-ea"/>
                <a:ea typeface="+mj-ea"/>
              </a:rPr>
              <a:t>Xiaomi</a:t>
            </a:r>
            <a:r>
              <a:rPr lang="en-US" altLang="zh-CN" sz="2000" b="1" dirty="0">
                <a:solidFill>
                  <a:schemeClr val="accent2"/>
                </a:solidFill>
                <a:latin typeface="+mj-ea"/>
                <a:ea typeface="+mj-ea"/>
              </a:rPr>
              <a:t>, Huawei, TD-tech</a:t>
            </a:r>
          </a:p>
          <a:p>
            <a:pPr marL="342900" indent="-342900">
              <a:lnSpc>
                <a:spcPct val="150000"/>
              </a:lnSpc>
              <a:buFont typeface="Arial" panose="020B0604020202020204" pitchFamily="34" charset="0"/>
              <a:buChar char="•"/>
            </a:pPr>
            <a:r>
              <a:rPr lang="en-US" altLang="zh-CN" sz="3200" dirty="0" smtClean="0">
                <a:solidFill>
                  <a:srgbClr val="000000"/>
                </a:solidFill>
                <a:latin typeface="+mj-ea"/>
                <a:ea typeface="+mj-ea"/>
              </a:rPr>
              <a:t>5G smart grid</a:t>
            </a:r>
            <a:endParaRPr lang="en-US" altLang="zh-CN" sz="3200" dirty="0">
              <a:solidFill>
                <a:srgbClr val="000000"/>
              </a:solidFill>
              <a:latin typeface="+mj-ea"/>
              <a:ea typeface="+mj-ea"/>
            </a:endParaRPr>
          </a:p>
        </p:txBody>
      </p:sp>
    </p:spTree>
    <p:extLst>
      <p:ext uri="{BB962C8B-B14F-4D97-AF65-F5344CB8AC3E}">
        <p14:creationId xmlns:p14="http://schemas.microsoft.com/office/powerpoint/2010/main" val="7772340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744646" y="288428"/>
            <a:ext cx="10776252" cy="861774"/>
          </a:xfrm>
        </p:spPr>
        <p:txBody>
          <a:bodyPr/>
          <a:lstStyle/>
          <a:p>
            <a:r>
              <a:rPr lang="en-US" altLang="zh-CN" dirty="0" smtClean="0">
                <a:latin typeface="+mj-ea"/>
                <a:ea typeface="+mj-ea"/>
              </a:rPr>
              <a:t>5G new voice(visual</a:t>
            </a:r>
            <a:r>
              <a:rPr lang="en-US" altLang="zh-CN" dirty="0">
                <a:latin typeface="+mj-ea"/>
                <a:ea typeface="+mj-ea"/>
              </a:rPr>
              <a:t>, HD, interactive and </a:t>
            </a:r>
            <a:r>
              <a:rPr lang="en-US" altLang="zh-CN" dirty="0" smtClean="0">
                <a:latin typeface="+mj-ea"/>
                <a:ea typeface="+mj-ea"/>
              </a:rPr>
              <a:t>trustworthy) </a:t>
            </a:r>
            <a:r>
              <a:rPr lang="en-US" altLang="zh-CN" dirty="0">
                <a:latin typeface="+mj-ea"/>
                <a:ea typeface="+mj-ea"/>
              </a:rPr>
              <a:t>to </a:t>
            </a:r>
            <a:r>
              <a:rPr lang="en-US" altLang="zh-CN" dirty="0" smtClean="0">
                <a:latin typeface="+mj-ea"/>
                <a:ea typeface="+mj-ea"/>
              </a:rPr>
              <a:t>make </a:t>
            </a:r>
            <a:r>
              <a:rPr lang="en-US" altLang="zh-CN" dirty="0">
                <a:latin typeface="+mj-ea"/>
                <a:ea typeface="+mj-ea"/>
              </a:rPr>
              <a:t>transaction loop closed during the </a:t>
            </a:r>
            <a:r>
              <a:rPr lang="en-US" altLang="zh-CN" dirty="0" smtClean="0">
                <a:latin typeface="+mj-ea"/>
                <a:ea typeface="+mj-ea"/>
              </a:rPr>
              <a:t>call</a:t>
            </a:r>
            <a:endParaRPr lang="zh-CN" altLang="en-US" dirty="0">
              <a:latin typeface="+mj-ea"/>
              <a:ea typeface="+mj-ea"/>
            </a:endParaRPr>
          </a:p>
        </p:txBody>
      </p:sp>
      <p:grpSp>
        <p:nvGrpSpPr>
          <p:cNvPr id="3" name="Group 2"/>
          <p:cNvGrpSpPr/>
          <p:nvPr/>
        </p:nvGrpSpPr>
        <p:grpSpPr>
          <a:xfrm>
            <a:off x="674573" y="1227073"/>
            <a:ext cx="10920452" cy="4878759"/>
            <a:chOff x="674573" y="1227073"/>
            <a:chExt cx="10920452" cy="5101156"/>
          </a:xfrm>
        </p:grpSpPr>
        <p:pic>
          <p:nvPicPr>
            <p:cNvPr id="14" name="Picture 8" descr="C:\Users\z00309228\AppData\Roaming\eSpace_Desktop\UserData\z00309228\imagefiles\2E339A6B-6972-4F5A-AFA1-68A7BC7B4C6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6537" y="2154059"/>
              <a:ext cx="551115" cy="978229"/>
            </a:xfrm>
            <a:prstGeom prst="rect">
              <a:avLst/>
            </a:prstGeom>
            <a:noFill/>
            <a:extLst>
              <a:ext uri="{909E8E84-426E-40DD-AFC4-6F175D3DCCD1}">
                <a14:hiddenFill xmlns:a14="http://schemas.microsoft.com/office/drawing/2010/main">
                  <a:solidFill>
                    <a:srgbClr val="FFFFFF"/>
                  </a:solidFill>
                </a14:hiddenFill>
              </a:ext>
            </a:extLst>
          </p:spPr>
        </p:pic>
        <p:sp>
          <p:nvSpPr>
            <p:cNvPr id="16" name="文本框 15"/>
            <p:cNvSpPr txBox="1"/>
            <p:nvPr/>
          </p:nvSpPr>
          <p:spPr>
            <a:xfrm>
              <a:off x="917913" y="1661926"/>
              <a:ext cx="1467068" cy="193084"/>
            </a:xfrm>
            <a:prstGeom prst="rect">
              <a:avLst/>
            </a:prstGeom>
            <a:noFill/>
          </p:spPr>
          <p:txBody>
            <a:bodyPr wrap="none" lIns="0" tIns="0" rIns="0" bIns="0" rtlCol="0">
              <a:spAutoFit/>
            </a:bodyPr>
            <a:lstStyle/>
            <a:p>
              <a:pPr algn="ctr"/>
              <a:r>
                <a:rPr kumimoji="1" lang="en-US" altLang="zh-CN" sz="1200" dirty="0">
                  <a:solidFill>
                    <a:srgbClr val="000000"/>
                  </a:solidFill>
                  <a:latin typeface="+mj-ea"/>
                  <a:ea typeface="+mj-ea"/>
                </a:rPr>
                <a:t>Insurance </a:t>
              </a:r>
              <a:r>
                <a:rPr kumimoji="1" lang="en-US" altLang="zh-CN" sz="1200" dirty="0" smtClean="0">
                  <a:solidFill>
                    <a:srgbClr val="000000"/>
                  </a:solidFill>
                  <a:latin typeface="+mj-ea"/>
                  <a:ea typeface="+mj-ea"/>
                </a:rPr>
                <a:t>attendant</a:t>
              </a:r>
            </a:p>
          </p:txBody>
        </p:sp>
        <p:sp>
          <p:nvSpPr>
            <p:cNvPr id="18" name="右箭头 17"/>
            <p:cNvSpPr/>
            <p:nvPr/>
          </p:nvSpPr>
          <p:spPr>
            <a:xfrm>
              <a:off x="2272472" y="2219996"/>
              <a:ext cx="942421" cy="778313"/>
            </a:xfrm>
            <a:prstGeom prst="rightArrow">
              <a:avLst>
                <a:gd name="adj1" fmla="val 50000"/>
                <a:gd name="adj2" fmla="val 29721"/>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1050" dirty="0">
                  <a:solidFill>
                    <a:schemeClr val="tx1"/>
                  </a:solidFill>
                  <a:latin typeface="+mj-ea"/>
                  <a:ea typeface="+mj-ea"/>
                </a:rPr>
                <a:t>Phone Call &amp; arrange </a:t>
              </a:r>
              <a:r>
                <a:rPr lang="en-US" altLang="zh-CN" sz="1050" dirty="0" smtClean="0">
                  <a:solidFill>
                    <a:schemeClr val="tx1"/>
                  </a:solidFill>
                  <a:latin typeface="+mj-ea"/>
                  <a:ea typeface="+mj-ea"/>
                </a:rPr>
                <a:t>on-site survey</a:t>
              </a:r>
            </a:p>
          </p:txBody>
        </p:sp>
        <p:pic>
          <p:nvPicPr>
            <p:cNvPr id="24" name="图片 23"/>
            <p:cNvPicPr>
              <a:picLocks noChangeAspect="1"/>
            </p:cNvPicPr>
            <p:nvPr/>
          </p:nvPicPr>
          <p:blipFill>
            <a:blip r:embed="rId4"/>
            <a:stretch>
              <a:fillRect/>
            </a:stretch>
          </p:blipFill>
          <p:spPr>
            <a:xfrm>
              <a:off x="3857866" y="2152935"/>
              <a:ext cx="1477638" cy="979353"/>
            </a:xfrm>
            <a:prstGeom prst="rect">
              <a:avLst/>
            </a:prstGeom>
          </p:spPr>
        </p:pic>
        <p:sp>
          <p:nvSpPr>
            <p:cNvPr id="25" name="文本框 24"/>
            <p:cNvSpPr txBox="1"/>
            <p:nvPr/>
          </p:nvSpPr>
          <p:spPr>
            <a:xfrm>
              <a:off x="3236537" y="1693588"/>
              <a:ext cx="2044213" cy="193084"/>
            </a:xfrm>
            <a:prstGeom prst="rect">
              <a:avLst/>
            </a:prstGeom>
            <a:noFill/>
          </p:spPr>
          <p:txBody>
            <a:bodyPr wrap="none" lIns="0" tIns="0" rIns="0" bIns="0" rtlCol="0">
              <a:spAutoFit/>
            </a:bodyPr>
            <a:lstStyle/>
            <a:p>
              <a:pPr algn="ctr"/>
              <a:r>
                <a:rPr kumimoji="1" lang="en-US" altLang="zh-CN" sz="1200" dirty="0">
                  <a:solidFill>
                    <a:srgbClr val="000000"/>
                  </a:solidFill>
                  <a:latin typeface="+mj-ea"/>
                  <a:ea typeface="+mj-ea"/>
                </a:rPr>
                <a:t>Driver / insurance </a:t>
              </a:r>
              <a:r>
                <a:rPr kumimoji="1" lang="en-US" altLang="zh-CN" sz="1200" dirty="0" smtClean="0">
                  <a:solidFill>
                    <a:srgbClr val="000000"/>
                  </a:solidFill>
                  <a:latin typeface="+mj-ea"/>
                  <a:ea typeface="+mj-ea"/>
                </a:rPr>
                <a:t>promoter</a:t>
              </a:r>
            </a:p>
          </p:txBody>
        </p:sp>
        <p:pic>
          <p:nvPicPr>
            <p:cNvPr id="26" name="图片 25"/>
            <p:cNvPicPr>
              <a:picLocks noChangeAspect="1"/>
            </p:cNvPicPr>
            <p:nvPr/>
          </p:nvPicPr>
          <p:blipFill>
            <a:blip r:embed="rId5"/>
            <a:stretch>
              <a:fillRect/>
            </a:stretch>
          </p:blipFill>
          <p:spPr>
            <a:xfrm>
              <a:off x="913375" y="2136629"/>
              <a:ext cx="1329383" cy="894492"/>
            </a:xfrm>
            <a:prstGeom prst="rect">
              <a:avLst/>
            </a:prstGeom>
          </p:spPr>
        </p:pic>
        <p:sp>
          <p:nvSpPr>
            <p:cNvPr id="28" name="圆角矩形 27"/>
            <p:cNvSpPr/>
            <p:nvPr/>
          </p:nvSpPr>
          <p:spPr>
            <a:xfrm>
              <a:off x="674573" y="1227073"/>
              <a:ext cx="4794026" cy="347826"/>
            </a:xfrm>
            <a:prstGeom prst="roundRect">
              <a:avLst/>
            </a:prstGeom>
            <a:solidFill>
              <a:srgbClr val="0091C7"/>
            </a:solidFill>
            <a:ln>
              <a:noFill/>
            </a:ln>
            <a:effectLst/>
          </p:spPr>
          <p:txBody>
            <a:bodyPr vert="horz" wrap="square" lIns="91344" tIns="45673" rIns="91344" bIns="45673" numCol="1" rtlCol="0" anchor="ctr" anchorCtr="0" compatLnSpc="1">
              <a:prstTxWarp prst="textNoShape">
                <a:avLst/>
              </a:prstTxWarp>
            </a:bodyPr>
            <a:lstStyle/>
            <a:p>
              <a:pPr algn="ctr" defTabSz="914022">
                <a:lnSpc>
                  <a:spcPct val="110000"/>
                </a:lnSpc>
                <a:buClr>
                  <a:srgbClr val="CC9900"/>
                </a:buClr>
              </a:pPr>
              <a:r>
                <a:rPr lang="en-US" altLang="zh-CN" sz="1200" b="1" kern="0" dirty="0" smtClean="0">
                  <a:solidFill>
                    <a:srgbClr val="FFFFFF"/>
                  </a:solidFill>
                  <a:latin typeface="+mj-ea"/>
                  <a:ea typeface="+mj-ea"/>
                  <a:cs typeface="+mn-ea"/>
                </a:rPr>
                <a:t>Now- take insurance for example</a:t>
              </a:r>
              <a:endParaRPr lang="zh-CN" altLang="en-US" sz="1200" b="1" kern="0" dirty="0">
                <a:solidFill>
                  <a:srgbClr val="FFFFFF"/>
                </a:solidFill>
                <a:latin typeface="+mj-ea"/>
                <a:ea typeface="+mj-ea"/>
                <a:cs typeface="+mn-ea"/>
              </a:endParaRPr>
            </a:p>
          </p:txBody>
        </p:sp>
        <p:sp>
          <p:nvSpPr>
            <p:cNvPr id="29" name="圆角矩形 28"/>
            <p:cNvSpPr/>
            <p:nvPr/>
          </p:nvSpPr>
          <p:spPr>
            <a:xfrm>
              <a:off x="781153" y="3230127"/>
              <a:ext cx="4686096" cy="2012795"/>
            </a:xfrm>
            <a:prstGeom prst="roundRect">
              <a:avLst>
                <a:gd name="adj" fmla="val 604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kumimoji="1" lang="en-US" altLang="zh-CN" sz="1050" b="1" dirty="0" smtClean="0">
                  <a:solidFill>
                    <a:srgbClr val="000000"/>
                  </a:solidFill>
                  <a:latin typeface="+mj-ea"/>
                  <a:ea typeface="+mj-ea"/>
                </a:rPr>
                <a:t>[Pain Point]</a:t>
              </a:r>
            </a:p>
            <a:p>
              <a:r>
                <a:rPr kumimoji="1" lang="en-US" altLang="zh-CN" sz="1050" b="1" dirty="0" smtClean="0">
                  <a:solidFill>
                    <a:srgbClr val="000000"/>
                  </a:solidFill>
                  <a:latin typeface="+mj-ea"/>
                  <a:ea typeface="+mj-ea"/>
                </a:rPr>
                <a:t>Ringing </a:t>
              </a:r>
              <a:r>
                <a:rPr kumimoji="1" lang="en-US" altLang="zh-CN" sz="1050" b="1" dirty="0">
                  <a:solidFill>
                    <a:srgbClr val="000000"/>
                  </a:solidFill>
                  <a:latin typeface="+mj-ea"/>
                  <a:ea typeface="+mj-ea"/>
                </a:rPr>
                <a:t>stage:</a:t>
              </a:r>
            </a:p>
            <a:p>
              <a:pPr marL="171450" indent="-171450">
                <a:buFont typeface="Arial" panose="020B0604020202020204" pitchFamily="34" charset="0"/>
                <a:buChar char="•"/>
              </a:pPr>
              <a:r>
                <a:rPr kumimoji="1" lang="en-US" altLang="zh-CN" sz="1050" dirty="0">
                  <a:solidFill>
                    <a:srgbClr val="000000"/>
                  </a:solidFill>
                  <a:latin typeface="+mj-ea"/>
                  <a:ea typeface="+mj-ea"/>
                </a:rPr>
                <a:t>Do not know who is calling or displayed identity-info </a:t>
              </a:r>
              <a:r>
                <a:rPr kumimoji="1" lang="en-US" altLang="zh-CN" sz="1050" dirty="0" smtClean="0">
                  <a:solidFill>
                    <a:srgbClr val="000000"/>
                  </a:solidFill>
                  <a:latin typeface="+mj-ea"/>
                  <a:ea typeface="+mj-ea"/>
                </a:rPr>
                <a:t>mismatch; current standard not support caller </a:t>
              </a:r>
              <a:r>
                <a:rPr kumimoji="1" lang="en-US" altLang="zh-CN" sz="1050" dirty="0">
                  <a:solidFill>
                    <a:srgbClr val="000000"/>
                  </a:solidFill>
                  <a:latin typeface="+mj-ea"/>
                </a:rPr>
                <a:t>identity </a:t>
              </a:r>
              <a:r>
                <a:rPr kumimoji="1" lang="en-US" altLang="zh-CN" sz="1050" dirty="0" err="1" smtClean="0">
                  <a:solidFill>
                    <a:srgbClr val="000000"/>
                  </a:solidFill>
                  <a:latin typeface="+mj-ea"/>
                </a:rPr>
                <a:t>auth</a:t>
              </a:r>
              <a:r>
                <a:rPr kumimoji="1" lang="en-US" altLang="zh-CN" sz="1050" dirty="0" smtClean="0">
                  <a:solidFill>
                    <a:srgbClr val="000000"/>
                  </a:solidFill>
                  <a:latin typeface="+mj-ea"/>
                </a:rPr>
                <a:t> and allow 3</a:t>
              </a:r>
              <a:r>
                <a:rPr kumimoji="1" lang="en-US" altLang="zh-CN" sz="1050" baseline="30000" dirty="0" smtClean="0">
                  <a:solidFill>
                    <a:srgbClr val="000000"/>
                  </a:solidFill>
                  <a:latin typeface="+mj-ea"/>
                </a:rPr>
                <a:t>rd</a:t>
              </a:r>
              <a:r>
                <a:rPr kumimoji="1" lang="en-US" altLang="zh-CN" sz="1050" dirty="0" smtClean="0">
                  <a:solidFill>
                    <a:srgbClr val="000000"/>
                  </a:solidFill>
                  <a:latin typeface="+mj-ea"/>
                </a:rPr>
                <a:t> party id connect to IMS.</a:t>
              </a:r>
              <a:endParaRPr kumimoji="1" lang="en-US" altLang="zh-CN" sz="1050" dirty="0">
                <a:solidFill>
                  <a:srgbClr val="000000"/>
                </a:solidFill>
                <a:latin typeface="+mj-ea"/>
                <a:ea typeface="+mj-ea"/>
              </a:endParaRPr>
            </a:p>
            <a:p>
              <a:endParaRPr kumimoji="1" lang="en-US" altLang="zh-CN" sz="1050" dirty="0">
                <a:solidFill>
                  <a:srgbClr val="000000"/>
                </a:solidFill>
                <a:latin typeface="+mj-ea"/>
                <a:ea typeface="+mj-ea"/>
              </a:endParaRPr>
            </a:p>
            <a:p>
              <a:r>
                <a:rPr kumimoji="1" lang="en-US" altLang="zh-CN" sz="1050" b="1" dirty="0">
                  <a:solidFill>
                    <a:srgbClr val="000000"/>
                  </a:solidFill>
                  <a:latin typeface="+mj-ea"/>
                  <a:ea typeface="+mj-ea"/>
                </a:rPr>
                <a:t>Answering stage:</a:t>
              </a:r>
            </a:p>
            <a:p>
              <a:pPr marL="171450" indent="-171450">
                <a:buFont typeface="Arial" panose="020B0604020202020204" pitchFamily="34" charset="0"/>
                <a:buChar char="•"/>
              </a:pPr>
              <a:r>
                <a:rPr kumimoji="1" lang="en-US" altLang="zh-CN" sz="1050" dirty="0" smtClean="0">
                  <a:solidFill>
                    <a:srgbClr val="000000"/>
                  </a:solidFill>
                  <a:latin typeface="+mj-ea"/>
                  <a:ea typeface="+mj-ea"/>
                </a:rPr>
                <a:t>only voice, huge voice description for </a:t>
              </a:r>
              <a:r>
                <a:rPr kumimoji="1" lang="en-US" altLang="zh-CN" sz="1050" dirty="0">
                  <a:solidFill>
                    <a:srgbClr val="000000"/>
                  </a:solidFill>
                  <a:latin typeface="+mj-ea"/>
                  <a:ea typeface="+mj-ea"/>
                </a:rPr>
                <a:t>simple technical </a:t>
              </a:r>
              <a:r>
                <a:rPr kumimoji="1" lang="en-US" altLang="zh-CN" sz="1050" dirty="0" smtClean="0">
                  <a:solidFill>
                    <a:srgbClr val="000000"/>
                  </a:solidFill>
                  <a:latin typeface="+mj-ea"/>
                  <a:ea typeface="+mj-ea"/>
                </a:rPr>
                <a:t>terms, need video call </a:t>
              </a:r>
              <a:r>
                <a:rPr kumimoji="1" lang="en-US" altLang="zh-CN" sz="1050" dirty="0">
                  <a:solidFill>
                    <a:srgbClr val="000000"/>
                  </a:solidFill>
                  <a:latin typeface="+mj-ea"/>
                  <a:ea typeface="+mj-ea"/>
                </a:rPr>
                <a:t>and even </a:t>
              </a:r>
              <a:r>
                <a:rPr kumimoji="1" lang="en-US" altLang="zh-CN" sz="1050" dirty="0" smtClean="0">
                  <a:solidFill>
                    <a:srgbClr val="000000"/>
                  </a:solidFill>
                  <a:latin typeface="+mj-ea"/>
                  <a:ea typeface="+mj-ea"/>
                </a:rPr>
                <a:t>AR-assisted call in Native </a:t>
              </a:r>
              <a:r>
                <a:rPr kumimoji="1" lang="en-US" altLang="zh-CN" sz="1050" dirty="0" err="1" smtClean="0">
                  <a:solidFill>
                    <a:srgbClr val="000000"/>
                  </a:solidFill>
                  <a:latin typeface="+mj-ea"/>
                  <a:ea typeface="+mj-ea"/>
                </a:rPr>
                <a:t>VoNR</a:t>
              </a:r>
              <a:r>
                <a:rPr kumimoji="1" lang="en-US" altLang="zh-CN" sz="1050" dirty="0" smtClean="0">
                  <a:solidFill>
                    <a:srgbClr val="000000"/>
                  </a:solidFill>
                  <a:latin typeface="+mj-ea"/>
                  <a:ea typeface="+mj-ea"/>
                </a:rPr>
                <a:t>/</a:t>
              </a:r>
              <a:r>
                <a:rPr kumimoji="1" lang="en-US" altLang="zh-CN" sz="1050" dirty="0" err="1" smtClean="0">
                  <a:solidFill>
                    <a:srgbClr val="000000"/>
                  </a:solidFill>
                  <a:latin typeface="+mj-ea"/>
                  <a:ea typeface="+mj-ea"/>
                </a:rPr>
                <a:t>VoLTE</a:t>
              </a:r>
              <a:r>
                <a:rPr kumimoji="1" lang="en-US" altLang="zh-CN" sz="1050" dirty="0" smtClean="0">
                  <a:solidFill>
                    <a:srgbClr val="000000"/>
                  </a:solidFill>
                  <a:latin typeface="+mj-ea"/>
                  <a:ea typeface="+mj-ea"/>
                </a:rPr>
                <a:t> UE.</a:t>
              </a:r>
            </a:p>
            <a:p>
              <a:pPr marL="171450" indent="-171450">
                <a:buFont typeface="Arial" panose="020B0604020202020204" pitchFamily="34" charset="0"/>
                <a:buChar char="•"/>
              </a:pPr>
              <a:endParaRPr kumimoji="1" lang="zh-CN" altLang="en-US" sz="1050" dirty="0">
                <a:solidFill>
                  <a:srgbClr val="000000"/>
                </a:solidFill>
                <a:latin typeface="+mj-ea"/>
                <a:ea typeface="+mj-ea"/>
              </a:endParaRPr>
            </a:p>
            <a:p>
              <a:pPr marL="171450" indent="-171450">
                <a:buFont typeface="Arial" panose="020B0604020202020204" pitchFamily="34" charset="0"/>
                <a:buChar char="•"/>
              </a:pPr>
              <a:r>
                <a:rPr kumimoji="1" lang="en-US" altLang="zh-CN" sz="1050" dirty="0">
                  <a:solidFill>
                    <a:srgbClr val="000000"/>
                  </a:solidFill>
                  <a:latin typeface="+mj-ea"/>
                  <a:ea typeface="+mj-ea"/>
                </a:rPr>
                <a:t>Can not make interaction, need to use other app to send </a:t>
              </a:r>
              <a:r>
                <a:rPr kumimoji="1" lang="en-US" altLang="zh-CN" sz="1050" dirty="0" smtClean="0">
                  <a:solidFill>
                    <a:srgbClr val="000000"/>
                  </a:solidFill>
                  <a:latin typeface="+mj-ea"/>
                  <a:ea typeface="+mj-ea"/>
                </a:rPr>
                <a:t>file; detail call </a:t>
              </a:r>
              <a:r>
                <a:rPr kumimoji="1" lang="en-US" altLang="zh-CN" sz="1050" dirty="0" smtClean="0">
                  <a:solidFill>
                    <a:srgbClr val="000000"/>
                  </a:solidFill>
                  <a:latin typeface="+mj-ea"/>
                </a:rPr>
                <a:t>interaction architecture in standard is not clear.</a:t>
              </a:r>
              <a:endParaRPr lang="zh-CN" altLang="en-US" sz="1050" dirty="0">
                <a:latin typeface="+mj-ea"/>
                <a:ea typeface="+mj-ea"/>
              </a:endParaRPr>
            </a:p>
          </p:txBody>
        </p:sp>
        <p:sp>
          <p:nvSpPr>
            <p:cNvPr id="30" name="圆角矩形 29"/>
            <p:cNvSpPr/>
            <p:nvPr/>
          </p:nvSpPr>
          <p:spPr>
            <a:xfrm>
              <a:off x="6446109" y="3693012"/>
              <a:ext cx="5148916" cy="1549909"/>
            </a:xfrm>
            <a:prstGeom prst="roundRect">
              <a:avLst>
                <a:gd name="adj" fmla="val 604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r>
                <a:rPr kumimoji="1" lang="en-US" altLang="zh-CN" sz="1050" b="1" dirty="0" smtClean="0">
                  <a:solidFill>
                    <a:srgbClr val="000000"/>
                  </a:solidFill>
                  <a:latin typeface="+mj-ea"/>
                  <a:ea typeface="+mj-ea"/>
                </a:rPr>
                <a:t>[Key Requirement]</a:t>
              </a:r>
              <a:endParaRPr lang="en-US" altLang="zh-CN" sz="1050" dirty="0">
                <a:latin typeface="+mj-ea"/>
                <a:ea typeface="+mj-ea"/>
              </a:endParaRPr>
            </a:p>
            <a:p>
              <a:pPr marL="171450" indent="-171450">
                <a:buFont typeface="Arial" panose="020B0604020202020204" pitchFamily="34" charset="0"/>
                <a:buChar char="•"/>
              </a:pPr>
              <a:r>
                <a:rPr kumimoji="1" lang="en-US" altLang="zh-CN" sz="1050" b="1" dirty="0" smtClean="0">
                  <a:solidFill>
                    <a:srgbClr val="000000"/>
                  </a:solidFill>
                  <a:latin typeface="+mj-ea"/>
                  <a:ea typeface="+mj-ea"/>
                </a:rPr>
                <a:t>Visual &amp; HD</a:t>
              </a:r>
              <a:r>
                <a:rPr kumimoji="1" lang="en-US" altLang="zh-CN" sz="1050" dirty="0" smtClean="0">
                  <a:solidFill>
                    <a:srgbClr val="000000"/>
                  </a:solidFill>
                  <a:latin typeface="+mj-ea"/>
                  <a:ea typeface="+mj-ea"/>
                </a:rPr>
                <a:t>: 4K video call, h265 and </a:t>
              </a:r>
              <a:r>
                <a:rPr kumimoji="1" lang="en-US" altLang="zh-CN" sz="1050" dirty="0">
                  <a:solidFill>
                    <a:srgbClr val="000000"/>
                  </a:solidFill>
                  <a:latin typeface="+mj-ea"/>
                  <a:ea typeface="+mj-ea"/>
                </a:rPr>
                <a:t>lower rate codec, 3D </a:t>
              </a:r>
              <a:r>
                <a:rPr kumimoji="1" lang="en-US" altLang="zh-CN" sz="1050" dirty="0" smtClean="0">
                  <a:solidFill>
                    <a:srgbClr val="000000"/>
                  </a:solidFill>
                  <a:latin typeface="+mj-ea"/>
                  <a:ea typeface="+mj-ea"/>
                </a:rPr>
                <a:t>Stereo, </a:t>
              </a:r>
              <a:r>
                <a:rPr kumimoji="1" lang="en-US" altLang="zh-CN" sz="1050" dirty="0" smtClean="0">
                  <a:solidFill>
                    <a:srgbClr val="000000"/>
                  </a:solidFill>
                  <a:latin typeface="+mj-ea"/>
                </a:rPr>
                <a:t>AR-assisted </a:t>
              </a:r>
              <a:r>
                <a:rPr kumimoji="1" lang="en-US" altLang="zh-CN" sz="1050" dirty="0">
                  <a:solidFill>
                    <a:srgbClr val="000000"/>
                  </a:solidFill>
                  <a:latin typeface="+mj-ea"/>
                </a:rPr>
                <a:t>call </a:t>
              </a:r>
              <a:endParaRPr kumimoji="1" lang="en-US" altLang="zh-CN" sz="1050" dirty="0" smtClean="0">
                <a:solidFill>
                  <a:srgbClr val="000000"/>
                </a:solidFill>
                <a:latin typeface="+mj-ea"/>
                <a:ea typeface="+mj-ea"/>
              </a:endParaRPr>
            </a:p>
            <a:p>
              <a:pPr marL="171450" indent="-171450">
                <a:buFont typeface="Arial" panose="020B0604020202020204" pitchFamily="34" charset="0"/>
                <a:buChar char="•"/>
              </a:pPr>
              <a:endParaRPr kumimoji="1" lang="en-US" altLang="zh-CN" sz="1050" dirty="0">
                <a:solidFill>
                  <a:srgbClr val="000000"/>
                </a:solidFill>
                <a:latin typeface="+mj-ea"/>
                <a:ea typeface="+mj-ea"/>
              </a:endParaRPr>
            </a:p>
            <a:p>
              <a:pPr marL="171450" indent="-171450">
                <a:buFont typeface="Arial" panose="020B0604020202020204" pitchFamily="34" charset="0"/>
                <a:buChar char="•"/>
              </a:pPr>
              <a:r>
                <a:rPr kumimoji="1" lang="en-US" altLang="zh-CN" sz="1050" b="1" dirty="0" smtClean="0">
                  <a:solidFill>
                    <a:srgbClr val="000000"/>
                  </a:solidFill>
                  <a:latin typeface="+mj-ea"/>
                  <a:ea typeface="+mj-ea"/>
                </a:rPr>
                <a:t>Interactive call: </a:t>
              </a:r>
              <a:r>
                <a:rPr kumimoji="1" lang="en-US" altLang="zh-CN" sz="1050" dirty="0" smtClean="0">
                  <a:solidFill>
                    <a:srgbClr val="000000"/>
                  </a:solidFill>
                  <a:latin typeface="+mj-ea"/>
                  <a:ea typeface="+mj-ea"/>
                </a:rPr>
                <a:t>A network-terminal framework to support in </a:t>
              </a:r>
              <a:r>
                <a:rPr kumimoji="1" lang="en-US" altLang="zh-CN" sz="1050" dirty="0">
                  <a:solidFill>
                    <a:srgbClr val="000000"/>
                  </a:solidFill>
                  <a:latin typeface="+mj-ea"/>
                  <a:ea typeface="+mj-ea"/>
                </a:rPr>
                <a:t>call interaction in one </a:t>
              </a:r>
              <a:r>
                <a:rPr kumimoji="1" lang="en-US" altLang="zh-CN" sz="1050" dirty="0" smtClean="0">
                  <a:solidFill>
                    <a:srgbClr val="000000"/>
                  </a:solidFill>
                  <a:latin typeface="+mj-ea"/>
                  <a:ea typeface="+mj-ea"/>
                </a:rPr>
                <a:t>UI </a:t>
              </a:r>
              <a:r>
                <a:rPr kumimoji="1" lang="en-US" altLang="zh-CN" sz="1050" dirty="0">
                  <a:solidFill>
                    <a:srgbClr val="000000"/>
                  </a:solidFill>
                  <a:latin typeface="+mj-ea"/>
                  <a:ea typeface="+mj-ea"/>
                </a:rPr>
                <a:t>and expose it to industry, without change frequently</a:t>
              </a:r>
            </a:p>
            <a:p>
              <a:pPr marL="171450" indent="-171450">
                <a:buFont typeface="Arial" panose="020B0604020202020204" pitchFamily="34" charset="0"/>
                <a:buChar char="•"/>
              </a:pPr>
              <a:endParaRPr kumimoji="1" lang="en-US" altLang="zh-CN" sz="1050" dirty="0" smtClean="0">
                <a:solidFill>
                  <a:srgbClr val="000000"/>
                </a:solidFill>
                <a:latin typeface="+mj-ea"/>
                <a:ea typeface="+mj-ea"/>
              </a:endParaRPr>
            </a:p>
            <a:p>
              <a:pPr marL="171450" indent="-171450">
                <a:buFont typeface="Arial" panose="020B0604020202020204" pitchFamily="34" charset="0"/>
                <a:buChar char="•"/>
              </a:pPr>
              <a:r>
                <a:rPr kumimoji="1" lang="en-US" altLang="zh-CN" sz="1050" b="1" dirty="0" smtClean="0">
                  <a:solidFill>
                    <a:srgbClr val="000000"/>
                  </a:solidFill>
                  <a:latin typeface="+mj-ea"/>
                  <a:ea typeface="+mj-ea"/>
                </a:rPr>
                <a:t>Trustworthy </a:t>
              </a:r>
              <a:r>
                <a:rPr kumimoji="1" lang="en-US" altLang="zh-CN" sz="1050" b="1" dirty="0">
                  <a:solidFill>
                    <a:srgbClr val="000000"/>
                  </a:solidFill>
                  <a:latin typeface="+mj-ea"/>
                  <a:ea typeface="+mj-ea"/>
                </a:rPr>
                <a:t>caller </a:t>
              </a:r>
              <a:r>
                <a:rPr kumimoji="1" lang="en-US" altLang="zh-CN" sz="1050" b="1" dirty="0" smtClean="0">
                  <a:solidFill>
                    <a:srgbClr val="000000"/>
                  </a:solidFill>
                  <a:latin typeface="+mj-ea"/>
                  <a:ea typeface="+mj-ea"/>
                </a:rPr>
                <a:t>ID: </a:t>
              </a:r>
              <a:r>
                <a:rPr kumimoji="1" lang="en-US" altLang="zh-CN" sz="1050" dirty="0" smtClean="0">
                  <a:solidFill>
                    <a:srgbClr val="000000"/>
                  </a:solidFill>
                  <a:latin typeface="+mj-ea"/>
                  <a:ea typeface="+mj-ea"/>
                </a:rPr>
                <a:t>Network certification caller identity and make it visible to called party by trustable method</a:t>
              </a:r>
            </a:p>
          </p:txBody>
        </p:sp>
        <p:pic>
          <p:nvPicPr>
            <p:cNvPr id="31" name="图片 30"/>
            <p:cNvPicPr>
              <a:picLocks noChangeAspect="1"/>
            </p:cNvPicPr>
            <p:nvPr/>
          </p:nvPicPr>
          <p:blipFill>
            <a:blip r:embed="rId6"/>
            <a:stretch>
              <a:fillRect/>
            </a:stretch>
          </p:blipFill>
          <p:spPr>
            <a:xfrm>
              <a:off x="1819214" y="2741708"/>
              <a:ext cx="428685" cy="390580"/>
            </a:xfrm>
            <a:prstGeom prst="rect">
              <a:avLst/>
            </a:prstGeom>
          </p:spPr>
        </p:pic>
        <p:sp>
          <p:nvSpPr>
            <p:cNvPr id="33" name="圆角矩形 32"/>
            <p:cNvSpPr/>
            <p:nvPr/>
          </p:nvSpPr>
          <p:spPr>
            <a:xfrm>
              <a:off x="6446109" y="1227073"/>
              <a:ext cx="5010436" cy="347826"/>
            </a:xfrm>
            <a:prstGeom prst="roundRect">
              <a:avLst/>
            </a:prstGeom>
            <a:solidFill>
              <a:srgbClr val="0091C7"/>
            </a:solidFill>
            <a:ln>
              <a:noFill/>
            </a:ln>
            <a:effectLst/>
          </p:spPr>
          <p:txBody>
            <a:bodyPr vert="horz" wrap="square" lIns="91344" tIns="45673" rIns="91344" bIns="45673" numCol="1" rtlCol="0" anchor="ctr" anchorCtr="0" compatLnSpc="1">
              <a:prstTxWarp prst="textNoShape">
                <a:avLst/>
              </a:prstTxWarp>
            </a:bodyPr>
            <a:lstStyle/>
            <a:p>
              <a:pPr algn="ctr" defTabSz="914022">
                <a:lnSpc>
                  <a:spcPct val="110000"/>
                </a:lnSpc>
                <a:buClr>
                  <a:srgbClr val="CC9900"/>
                </a:buClr>
              </a:pPr>
              <a:r>
                <a:rPr lang="en-US" altLang="zh-CN" sz="1200" b="1" kern="0" dirty="0" smtClean="0">
                  <a:solidFill>
                    <a:srgbClr val="FFFFFF"/>
                  </a:solidFill>
                  <a:latin typeface="+mj-ea"/>
                  <a:ea typeface="+mj-ea"/>
                  <a:cs typeface="+mn-ea"/>
                </a:rPr>
                <a:t>Target</a:t>
              </a:r>
              <a:endParaRPr lang="zh-CN" altLang="en-US" sz="1200" b="1" kern="0" dirty="0">
                <a:solidFill>
                  <a:srgbClr val="FFFFFF"/>
                </a:solidFill>
                <a:latin typeface="+mj-ea"/>
                <a:ea typeface="+mj-ea"/>
                <a:cs typeface="+mn-ea"/>
              </a:endParaRPr>
            </a:p>
          </p:txBody>
        </p:sp>
        <p:grpSp>
          <p:nvGrpSpPr>
            <p:cNvPr id="7" name="组合 6"/>
            <p:cNvGrpSpPr/>
            <p:nvPr/>
          </p:nvGrpSpPr>
          <p:grpSpPr>
            <a:xfrm>
              <a:off x="5626656" y="2849558"/>
              <a:ext cx="660046" cy="1561887"/>
              <a:chOff x="2585866" y="3915467"/>
              <a:chExt cx="660046" cy="1561887"/>
            </a:xfrm>
          </p:grpSpPr>
          <p:sp>
            <p:nvSpPr>
              <p:cNvPr id="38" name="等腰三角形 37"/>
              <p:cNvSpPr/>
              <p:nvPr/>
            </p:nvSpPr>
            <p:spPr>
              <a:xfrm rot="16200000" flipH="1" flipV="1">
                <a:off x="2167215" y="4552588"/>
                <a:ext cx="1561887" cy="287646"/>
              </a:xfrm>
              <a:prstGeom prst="triangle">
                <a:avLst/>
              </a:prstGeom>
              <a:gradFill>
                <a:gsLst>
                  <a:gs pos="0">
                    <a:srgbClr val="0085D0">
                      <a:alpha val="0"/>
                    </a:srgbClr>
                  </a:gs>
                  <a:gs pos="100000">
                    <a:srgbClr val="0085D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6" tIns="45692" rIns="91386" bIns="45692" numCol="1" spcCol="0" rtlCol="0" fromWordArt="0" anchor="ctr" anchorCtr="0" forceAA="0" compatLnSpc="1">
                <a:prstTxWarp prst="textNoShape">
                  <a:avLst/>
                </a:prstTxWarp>
                <a:noAutofit/>
              </a:bodyPr>
              <a:lstStyle/>
              <a:p>
                <a:pPr algn="ctr" defTabSz="1218662"/>
                <a:endParaRPr lang="zh-CN" altLang="en-US" sz="1600" dirty="0">
                  <a:solidFill>
                    <a:prstClr val="white"/>
                  </a:solidFill>
                  <a:latin typeface="+mj-ea"/>
                  <a:ea typeface="+mj-ea"/>
                </a:endParaRPr>
              </a:p>
            </p:txBody>
          </p:sp>
          <p:sp>
            <p:nvSpPr>
              <p:cNvPr id="101" name="矩形 100"/>
              <p:cNvSpPr/>
              <p:nvPr/>
            </p:nvSpPr>
            <p:spPr>
              <a:xfrm>
                <a:off x="2585866" y="4460319"/>
                <a:ext cx="660046" cy="430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1050" dirty="0">
                    <a:solidFill>
                      <a:schemeClr val="lt1"/>
                    </a:solidFill>
                    <a:latin typeface="+mj-ea"/>
                    <a:ea typeface="+mj-ea"/>
                  </a:rPr>
                  <a:t>Potential</a:t>
                </a:r>
              </a:p>
              <a:p>
                <a:pPr algn="ctr"/>
                <a:r>
                  <a:rPr lang="en-US" altLang="zh-CN" sz="1050" dirty="0">
                    <a:solidFill>
                      <a:schemeClr val="lt1"/>
                    </a:solidFill>
                    <a:latin typeface="+mj-ea"/>
                    <a:ea typeface="+mj-ea"/>
                  </a:rPr>
                  <a:t>Req.</a:t>
                </a:r>
                <a:endParaRPr lang="zh-CN" altLang="en-US" sz="1050" dirty="0">
                  <a:solidFill>
                    <a:schemeClr val="lt1"/>
                  </a:solidFill>
                  <a:latin typeface="+mj-ea"/>
                  <a:ea typeface="+mj-ea"/>
                </a:endParaRPr>
              </a:p>
            </p:txBody>
          </p:sp>
        </p:grpSp>
        <p:sp>
          <p:nvSpPr>
            <p:cNvPr id="20" name="文本框 19"/>
            <p:cNvSpPr txBox="1"/>
            <p:nvPr/>
          </p:nvSpPr>
          <p:spPr>
            <a:xfrm>
              <a:off x="6729854" y="1693588"/>
              <a:ext cx="1467068" cy="193084"/>
            </a:xfrm>
            <a:prstGeom prst="rect">
              <a:avLst/>
            </a:prstGeom>
            <a:noFill/>
          </p:spPr>
          <p:txBody>
            <a:bodyPr wrap="none" lIns="0" tIns="0" rIns="0" bIns="0" rtlCol="0">
              <a:spAutoFit/>
            </a:bodyPr>
            <a:lstStyle/>
            <a:p>
              <a:pPr algn="ctr"/>
              <a:r>
                <a:rPr kumimoji="1" lang="en-US" altLang="zh-CN" sz="1200" dirty="0">
                  <a:solidFill>
                    <a:srgbClr val="000000"/>
                  </a:solidFill>
                  <a:latin typeface="+mj-ea"/>
                  <a:ea typeface="+mj-ea"/>
                </a:rPr>
                <a:t>Insurance </a:t>
              </a:r>
              <a:r>
                <a:rPr kumimoji="1" lang="en-US" altLang="zh-CN" sz="1200" dirty="0" smtClean="0">
                  <a:solidFill>
                    <a:srgbClr val="000000"/>
                  </a:solidFill>
                  <a:latin typeface="+mj-ea"/>
                  <a:ea typeface="+mj-ea"/>
                </a:rPr>
                <a:t>attendant</a:t>
              </a:r>
            </a:p>
          </p:txBody>
        </p:sp>
        <p:sp>
          <p:nvSpPr>
            <p:cNvPr id="21" name="右箭头 20"/>
            <p:cNvSpPr/>
            <p:nvPr/>
          </p:nvSpPr>
          <p:spPr>
            <a:xfrm>
              <a:off x="8084413" y="2317344"/>
              <a:ext cx="942421" cy="778313"/>
            </a:xfrm>
            <a:prstGeom prst="rightArrow">
              <a:avLst>
                <a:gd name="adj1" fmla="val 50000"/>
                <a:gd name="adj2" fmla="val 29721"/>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1000" dirty="0" smtClean="0">
                  <a:solidFill>
                    <a:schemeClr val="tx1"/>
                  </a:solidFill>
                  <a:latin typeface="+mj-ea"/>
                  <a:ea typeface="+mj-ea"/>
                </a:rPr>
                <a:t>Video Call &amp; remote survey</a:t>
              </a:r>
            </a:p>
          </p:txBody>
        </p:sp>
        <p:sp>
          <p:nvSpPr>
            <p:cNvPr id="23" name="文本框 22"/>
            <p:cNvSpPr txBox="1"/>
            <p:nvPr/>
          </p:nvSpPr>
          <p:spPr>
            <a:xfrm>
              <a:off x="9223602" y="1693588"/>
              <a:ext cx="2044213" cy="193084"/>
            </a:xfrm>
            <a:prstGeom prst="rect">
              <a:avLst/>
            </a:prstGeom>
            <a:noFill/>
          </p:spPr>
          <p:txBody>
            <a:bodyPr wrap="none" lIns="0" tIns="0" rIns="0" bIns="0" rtlCol="0">
              <a:spAutoFit/>
            </a:bodyPr>
            <a:lstStyle/>
            <a:p>
              <a:pPr algn="ctr"/>
              <a:r>
                <a:rPr kumimoji="1" lang="en-US" altLang="zh-CN" sz="1200" dirty="0">
                  <a:solidFill>
                    <a:srgbClr val="000000"/>
                  </a:solidFill>
                  <a:latin typeface="+mj-ea"/>
                  <a:ea typeface="+mj-ea"/>
                </a:rPr>
                <a:t>Driver / insurance </a:t>
              </a:r>
              <a:r>
                <a:rPr kumimoji="1" lang="en-US" altLang="zh-CN" sz="1200" dirty="0" smtClean="0">
                  <a:solidFill>
                    <a:srgbClr val="000000"/>
                  </a:solidFill>
                  <a:latin typeface="+mj-ea"/>
                  <a:ea typeface="+mj-ea"/>
                </a:rPr>
                <a:t>promoter</a:t>
              </a:r>
            </a:p>
          </p:txBody>
        </p:sp>
        <p:pic>
          <p:nvPicPr>
            <p:cNvPr id="34" name="Picture 4" descr="C:\Users\l00231634\AppData\Roaming\eSpace_Desktop\UserData\l00592676\imagefiles\originalImgfiles\4EF09269-B4E9-4366-9BDA-6E81EFE3533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72458" y="2057630"/>
              <a:ext cx="506521" cy="1067450"/>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8"/>
            <a:stretch>
              <a:fillRect/>
            </a:stretch>
          </p:blipFill>
          <p:spPr>
            <a:xfrm>
              <a:off x="6938773" y="2192899"/>
              <a:ext cx="901260" cy="1067450"/>
            </a:xfrm>
            <a:prstGeom prst="rect">
              <a:avLst/>
            </a:prstGeom>
          </p:spPr>
        </p:pic>
        <p:sp>
          <p:nvSpPr>
            <p:cNvPr id="6" name="矩形 5"/>
            <p:cNvSpPr/>
            <p:nvPr/>
          </p:nvSpPr>
          <p:spPr>
            <a:xfrm>
              <a:off x="8978559" y="3125080"/>
              <a:ext cx="1175346" cy="600164"/>
            </a:xfrm>
            <a:prstGeom prst="rect">
              <a:avLst/>
            </a:prstGeom>
          </p:spPr>
          <p:txBody>
            <a:bodyPr wrap="square">
              <a:spAutoFit/>
            </a:bodyPr>
            <a:lstStyle/>
            <a:p>
              <a:r>
                <a:rPr kumimoji="1" lang="en-US" altLang="zh-CN" sz="1050" dirty="0">
                  <a:solidFill>
                    <a:srgbClr val="000000"/>
                  </a:solidFill>
                  <a:latin typeface="+mj-ea"/>
                  <a:ea typeface="+mj-ea"/>
                </a:rPr>
                <a:t>Ringing </a:t>
              </a:r>
              <a:r>
                <a:rPr kumimoji="1" lang="en-US" altLang="zh-CN" sz="1050" dirty="0" smtClean="0">
                  <a:solidFill>
                    <a:srgbClr val="000000"/>
                  </a:solidFill>
                  <a:latin typeface="+mj-ea"/>
                  <a:ea typeface="+mj-ea"/>
                </a:rPr>
                <a:t>stage</a:t>
              </a:r>
            </a:p>
            <a:p>
              <a:r>
                <a:rPr kumimoji="1" lang="en-US" altLang="zh-CN" sz="1050" dirty="0">
                  <a:solidFill>
                    <a:srgbClr val="000000"/>
                  </a:solidFill>
                  <a:latin typeface="+mj-ea"/>
                  <a:ea typeface="+mj-ea"/>
                </a:rPr>
                <a:t>[</a:t>
              </a:r>
              <a:r>
                <a:rPr kumimoji="1" lang="en-US" altLang="zh-CN" sz="1050" dirty="0" smtClean="0">
                  <a:solidFill>
                    <a:srgbClr val="000000"/>
                  </a:solidFill>
                  <a:latin typeface="+mj-ea"/>
                  <a:ea typeface="+mj-ea"/>
                </a:rPr>
                <a:t>trustworthy caller ID show]</a:t>
              </a:r>
              <a:endParaRPr kumimoji="1" lang="en-US" altLang="zh-CN" sz="1050" dirty="0">
                <a:solidFill>
                  <a:srgbClr val="000000"/>
                </a:solidFill>
                <a:latin typeface="+mj-ea"/>
                <a:ea typeface="+mj-ea"/>
              </a:endParaRPr>
            </a:p>
          </p:txBody>
        </p:sp>
        <p:sp>
          <p:nvSpPr>
            <p:cNvPr id="35" name="矩形 34"/>
            <p:cNvSpPr/>
            <p:nvPr/>
          </p:nvSpPr>
          <p:spPr>
            <a:xfrm>
              <a:off x="10245709" y="3125080"/>
              <a:ext cx="1329962" cy="430887"/>
            </a:xfrm>
            <a:prstGeom prst="rect">
              <a:avLst/>
            </a:prstGeom>
          </p:spPr>
          <p:txBody>
            <a:bodyPr wrap="square">
              <a:spAutoFit/>
            </a:bodyPr>
            <a:lstStyle/>
            <a:p>
              <a:r>
                <a:rPr kumimoji="1" lang="en-US" altLang="zh-CN" sz="1050" dirty="0" smtClean="0">
                  <a:solidFill>
                    <a:srgbClr val="000000"/>
                  </a:solidFill>
                  <a:latin typeface="+mj-ea"/>
                  <a:ea typeface="+mj-ea"/>
                </a:rPr>
                <a:t>Answering stage</a:t>
              </a:r>
            </a:p>
            <a:p>
              <a:r>
                <a:rPr kumimoji="1" lang="en-US" altLang="zh-CN" sz="1050" dirty="0" smtClean="0">
                  <a:solidFill>
                    <a:srgbClr val="000000"/>
                  </a:solidFill>
                  <a:latin typeface="+mj-ea"/>
                  <a:ea typeface="+mj-ea"/>
                </a:rPr>
                <a:t>[interactive call]</a:t>
              </a:r>
              <a:endParaRPr kumimoji="1" lang="en-US" altLang="zh-CN" sz="1050" dirty="0">
                <a:solidFill>
                  <a:srgbClr val="000000"/>
                </a:solidFill>
                <a:latin typeface="+mj-ea"/>
                <a:ea typeface="+mj-ea"/>
              </a:endParaRPr>
            </a:p>
          </p:txBody>
        </p:sp>
        <p:sp>
          <p:nvSpPr>
            <p:cNvPr id="36" name="圆角矩形 35"/>
            <p:cNvSpPr/>
            <p:nvPr/>
          </p:nvSpPr>
          <p:spPr>
            <a:xfrm>
              <a:off x="797419" y="5335234"/>
              <a:ext cx="10797606" cy="992995"/>
            </a:xfrm>
            <a:prstGeom prst="roundRect">
              <a:avLst/>
            </a:prstGeom>
            <a:solidFill>
              <a:srgbClr val="0091C7"/>
            </a:solidFill>
            <a:ln>
              <a:noFill/>
            </a:ln>
            <a:effectLst/>
          </p:spPr>
          <p:txBody>
            <a:bodyPr vert="horz" wrap="square" lIns="91344" tIns="45673" rIns="91344" bIns="45673" numCol="1" rtlCol="0" anchor="ctr" anchorCtr="0" compatLnSpc="1">
              <a:prstTxWarp prst="textNoShape">
                <a:avLst/>
              </a:prstTxWarp>
            </a:bodyPr>
            <a:lstStyle/>
            <a:p>
              <a:pPr algn="ctr" defTabSz="914022">
                <a:lnSpc>
                  <a:spcPct val="110000"/>
                </a:lnSpc>
                <a:buClr>
                  <a:srgbClr val="CC9900"/>
                </a:buClr>
              </a:pPr>
              <a:r>
                <a:rPr lang="en-US" altLang="zh-CN" sz="1200" b="1" kern="0" dirty="0">
                  <a:solidFill>
                    <a:srgbClr val="FFFFFF"/>
                  </a:solidFill>
                  <a:latin typeface="+mj-ea"/>
                  <a:ea typeface="+mj-ea"/>
                  <a:cs typeface="+mn-ea"/>
                </a:rPr>
                <a:t>Objective: Make transaction loop closed during the call</a:t>
              </a:r>
            </a:p>
            <a:p>
              <a:pPr algn="ctr"/>
              <a:r>
                <a:rPr lang="en-US" altLang="zh-CN" sz="1200" b="1" kern="0" dirty="0">
                  <a:solidFill>
                    <a:srgbClr val="FFFFFF"/>
                  </a:solidFill>
                  <a:latin typeface="+mj-ea"/>
                  <a:ea typeface="+mj-ea"/>
                  <a:cs typeface="+mn-ea"/>
                </a:rPr>
                <a:t>Industry: </a:t>
              </a:r>
              <a:r>
                <a:rPr lang="en-US" altLang="zh-CN" sz="1200" b="1" kern="0" dirty="0" smtClean="0">
                  <a:solidFill>
                    <a:srgbClr val="FFFFFF"/>
                  </a:solidFill>
                  <a:latin typeface="+mj-ea"/>
                  <a:ea typeface="+mj-ea"/>
                  <a:cs typeface="+mn-ea"/>
                </a:rPr>
                <a:t>Finance</a:t>
              </a:r>
              <a:r>
                <a:rPr lang="en-US" altLang="zh-CN" sz="1200" b="1" kern="0" dirty="0">
                  <a:solidFill>
                    <a:srgbClr val="FFFFFF"/>
                  </a:solidFill>
                  <a:latin typeface="+mj-ea"/>
                  <a:ea typeface="+mj-ea"/>
                  <a:cs typeface="+mn-ea"/>
                </a:rPr>
                <a:t>, </a:t>
              </a:r>
              <a:r>
                <a:rPr lang="en-US" altLang="zh-CN" sz="1200" b="1" kern="0" dirty="0" smtClean="0">
                  <a:solidFill>
                    <a:srgbClr val="FFFFFF"/>
                  </a:solidFill>
                  <a:latin typeface="+mj-ea"/>
                  <a:ea typeface="+mj-ea"/>
                  <a:cs typeface="+mn-ea"/>
                </a:rPr>
                <a:t>Insurance</a:t>
              </a:r>
              <a:r>
                <a:rPr lang="en-US" altLang="zh-CN" sz="1200" b="1" kern="0" dirty="0">
                  <a:solidFill>
                    <a:srgbClr val="FFFFFF"/>
                  </a:solidFill>
                  <a:latin typeface="+mj-ea"/>
                  <a:ea typeface="+mj-ea"/>
                  <a:cs typeface="+mn-ea"/>
                </a:rPr>
                <a:t>, </a:t>
              </a:r>
              <a:r>
                <a:rPr lang="en-US" altLang="zh-CN" sz="1200" b="1" kern="0" dirty="0" smtClean="0">
                  <a:solidFill>
                    <a:srgbClr val="FFFFFF"/>
                  </a:solidFill>
                  <a:latin typeface="+mj-ea"/>
                  <a:ea typeface="+mj-ea"/>
                  <a:cs typeface="+mn-ea"/>
                </a:rPr>
                <a:t>E-commerce</a:t>
              </a:r>
              <a:r>
                <a:rPr lang="en-US" altLang="zh-CN" sz="1200" b="1" kern="0" dirty="0">
                  <a:solidFill>
                    <a:srgbClr val="FFFFFF"/>
                  </a:solidFill>
                  <a:latin typeface="+mj-ea"/>
                  <a:ea typeface="+mj-ea"/>
                  <a:cs typeface="+mn-ea"/>
                </a:rPr>
                <a:t>, Express/food delivery, </a:t>
              </a:r>
              <a:r>
                <a:rPr lang="en-US" altLang="zh-CN" sz="1200" b="1" kern="0" dirty="0" smtClean="0">
                  <a:solidFill>
                    <a:srgbClr val="FFFFFF"/>
                  </a:solidFill>
                  <a:latin typeface="+mj-ea"/>
                  <a:ea typeface="+mj-ea"/>
                  <a:cs typeface="+mn-ea"/>
                </a:rPr>
                <a:t>Logistics</a:t>
              </a:r>
              <a:r>
                <a:rPr lang="en-US" altLang="zh-CN" sz="1200" b="1" kern="0" dirty="0">
                  <a:solidFill>
                    <a:srgbClr val="FFFFFF"/>
                  </a:solidFill>
                  <a:latin typeface="+mj-ea"/>
                  <a:ea typeface="+mj-ea"/>
                  <a:cs typeface="+mn-ea"/>
                </a:rPr>
                <a:t>, landed estate, Online car </a:t>
              </a:r>
              <a:r>
                <a:rPr lang="en-US" altLang="zh-CN" sz="1200" b="1" kern="0" dirty="0" smtClean="0">
                  <a:solidFill>
                    <a:srgbClr val="FFFFFF"/>
                  </a:solidFill>
                  <a:latin typeface="+mj-ea"/>
                  <a:ea typeface="+mj-ea"/>
                  <a:cs typeface="+mn-ea"/>
                </a:rPr>
                <a:t>hire</a:t>
              </a:r>
            </a:p>
            <a:p>
              <a:pPr algn="ctr"/>
              <a:endParaRPr lang="en-US" altLang="zh-CN" sz="1200" b="1" kern="0" dirty="0" smtClean="0">
                <a:solidFill>
                  <a:srgbClr val="FFFFFF"/>
                </a:solidFill>
                <a:latin typeface="+mj-ea"/>
                <a:ea typeface="+mj-ea"/>
                <a:cs typeface="+mn-ea"/>
              </a:endParaRPr>
            </a:p>
            <a:p>
              <a:pPr algn="ctr"/>
              <a:r>
                <a:rPr lang="en-US" altLang="zh-CN" sz="1200" b="1" kern="0" dirty="0" smtClean="0">
                  <a:solidFill>
                    <a:srgbClr val="FFFF00"/>
                  </a:solidFill>
                  <a:latin typeface="+mj-ea"/>
                  <a:ea typeface="+mj-ea"/>
                  <a:cs typeface="+mn-ea"/>
                </a:rPr>
                <a:t>Involved 3GPP </a:t>
              </a:r>
              <a:r>
                <a:rPr lang="en-US" altLang="zh-CN" sz="1200" b="1" kern="0" dirty="0">
                  <a:solidFill>
                    <a:srgbClr val="FFFF00"/>
                  </a:solidFill>
                  <a:latin typeface="+mj-ea"/>
                  <a:ea typeface="+mj-ea"/>
                  <a:cs typeface="+mn-ea"/>
                </a:rPr>
                <a:t>project: </a:t>
              </a:r>
              <a:r>
                <a:rPr lang="en-US" altLang="zh-CN" sz="1200" b="1" kern="0" dirty="0" smtClean="0">
                  <a:solidFill>
                    <a:srgbClr val="FFFF00"/>
                  </a:solidFill>
                  <a:latin typeface="+mj-ea"/>
                  <a:ea typeface="+mj-ea"/>
                  <a:cs typeface="+mn-ea"/>
                </a:rPr>
                <a:t>SA1 </a:t>
              </a:r>
              <a:r>
                <a:rPr lang="en-US" altLang="zh-CN" sz="1200" b="1" kern="0" dirty="0">
                  <a:solidFill>
                    <a:srgbClr val="FFFF00"/>
                  </a:solidFill>
                  <a:latin typeface="+mj-ea"/>
                  <a:ea typeface="+mj-ea"/>
                  <a:cs typeface="+mn-ea"/>
                </a:rPr>
                <a:t>FS_MMTELin5G; SA2 </a:t>
              </a:r>
              <a:r>
                <a:rPr lang="en-US" altLang="zh-CN" sz="1200" b="1" kern="0" dirty="0" smtClean="0">
                  <a:solidFill>
                    <a:srgbClr val="FFFF00"/>
                  </a:solidFill>
                  <a:latin typeface="+mj-ea"/>
                  <a:ea typeface="+mj-ea"/>
                  <a:cs typeface="+mn-ea"/>
                </a:rPr>
                <a:t>FS_NG_RTC</a:t>
              </a:r>
              <a:r>
                <a:rPr lang="en-US" altLang="zh-CN" sz="1200" b="1" kern="0" dirty="0">
                  <a:solidFill>
                    <a:srgbClr val="FFFF00"/>
                  </a:solidFill>
                  <a:latin typeface="+mj-ea"/>
                  <a:ea typeface="+mj-ea"/>
                  <a:cs typeface="+mn-ea"/>
                </a:rPr>
                <a:t>; SA4 </a:t>
              </a:r>
              <a:r>
                <a:rPr lang="en-US" altLang="zh-CN" sz="1200" b="1" kern="0" dirty="0" smtClean="0">
                  <a:solidFill>
                    <a:srgbClr val="FFFF00"/>
                  </a:solidFill>
                  <a:latin typeface="+mj-ea"/>
                  <a:ea typeface="+mj-ea"/>
                  <a:cs typeface="+mn-ea"/>
                </a:rPr>
                <a:t>FS_5GSTAR</a:t>
              </a:r>
              <a:endParaRPr lang="zh-CN" altLang="en-US" sz="1200" b="1" kern="0" dirty="0">
                <a:solidFill>
                  <a:srgbClr val="FFFFFF"/>
                </a:solidFill>
                <a:latin typeface="+mj-ea"/>
                <a:ea typeface="+mj-ea"/>
                <a:cs typeface="+mn-ea"/>
              </a:endParaRPr>
            </a:p>
          </p:txBody>
        </p:sp>
        <p:pic>
          <p:nvPicPr>
            <p:cNvPr id="27" name="图片 2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976234" y="2210633"/>
              <a:ext cx="1480311" cy="832675"/>
            </a:xfrm>
            <a:prstGeom prst="rect">
              <a:avLst/>
            </a:prstGeom>
          </p:spPr>
        </p:pic>
      </p:grpSp>
    </p:spTree>
    <p:extLst>
      <p:ext uri="{BB962C8B-B14F-4D97-AF65-F5344CB8AC3E}">
        <p14:creationId xmlns:p14="http://schemas.microsoft.com/office/powerpoint/2010/main" val="27755559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726021" y="456134"/>
            <a:ext cx="10291300" cy="430887"/>
          </a:xfrm>
        </p:spPr>
        <p:txBody>
          <a:bodyPr/>
          <a:lstStyle/>
          <a:p>
            <a:r>
              <a:rPr lang="en-US" altLang="zh-CN" dirty="0">
                <a:latin typeface="+mj-ea"/>
                <a:ea typeface="+mj-ea"/>
              </a:rPr>
              <a:t>5G new </a:t>
            </a:r>
            <a:r>
              <a:rPr lang="en-US" altLang="zh-CN" dirty="0" smtClean="0">
                <a:latin typeface="+mj-ea"/>
                <a:ea typeface="+mj-ea"/>
              </a:rPr>
              <a:t>voice new requirement for SA</a:t>
            </a:r>
            <a:endParaRPr lang="zh-CN" altLang="en-US" dirty="0">
              <a:latin typeface="+mj-ea"/>
              <a:ea typeface="+mj-ea"/>
            </a:endParaRPr>
          </a:p>
        </p:txBody>
      </p:sp>
      <p:graphicFrame>
        <p:nvGraphicFramePr>
          <p:cNvPr id="4" name="内容占位符 3"/>
          <p:cNvGraphicFramePr>
            <a:graphicFrameLocks noGrp="1"/>
          </p:cNvGraphicFramePr>
          <p:nvPr>
            <p:ph idx="12"/>
            <p:extLst>
              <p:ext uri="{D42A27DB-BD31-4B8C-83A1-F6EECF244321}">
                <p14:modId xmlns:p14="http://schemas.microsoft.com/office/powerpoint/2010/main" val="508311097"/>
              </p:ext>
            </p:extLst>
          </p:nvPr>
        </p:nvGraphicFramePr>
        <p:xfrm>
          <a:off x="725488" y="963067"/>
          <a:ext cx="10291833" cy="3479795"/>
        </p:xfrm>
        <a:graphic>
          <a:graphicData uri="http://schemas.openxmlformats.org/drawingml/2006/table">
            <a:tbl>
              <a:tblPr firstRow="1" bandRow="1">
                <a:tableStyleId>{5940675A-B579-460E-94D1-54222C63F5DA}</a:tableStyleId>
              </a:tblPr>
              <a:tblGrid>
                <a:gridCol w="644576"/>
                <a:gridCol w="2338757"/>
                <a:gridCol w="7308500"/>
              </a:tblGrid>
              <a:tr h="687584">
                <a:tc>
                  <a:txBody>
                    <a:bodyPr/>
                    <a:lstStyle/>
                    <a:p>
                      <a:pPr algn="ctr">
                        <a:lnSpc>
                          <a:spcPct val="150000"/>
                        </a:lnSpc>
                      </a:pPr>
                      <a:endParaRPr lang="zh-CN" altLang="en-US" sz="1200" kern="1200" dirty="0">
                        <a:solidFill>
                          <a:schemeClr val="tx2"/>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lnSpc>
                          <a:spcPct val="150000"/>
                        </a:lnSpc>
                      </a:pPr>
                      <a:r>
                        <a:rPr lang="en-US" altLang="zh-CN" sz="1600" b="1" kern="1200" dirty="0" smtClean="0">
                          <a:solidFill>
                            <a:schemeClr val="tx2"/>
                          </a:solidFill>
                          <a:latin typeface="微软雅黑" panose="020B0503020204020204" pitchFamily="34" charset="-122"/>
                          <a:ea typeface="微软雅黑" panose="020B0503020204020204" pitchFamily="34" charset="-122"/>
                          <a:cs typeface="+mn-cs"/>
                        </a:rPr>
                        <a:t>Use case and</a:t>
                      </a:r>
                      <a:r>
                        <a:rPr lang="en-US" altLang="zh-CN" sz="1600" b="1" kern="1200" baseline="0" dirty="0" smtClean="0">
                          <a:solidFill>
                            <a:schemeClr val="tx2"/>
                          </a:solidFill>
                          <a:latin typeface="微软雅黑" panose="020B0503020204020204" pitchFamily="34" charset="-122"/>
                          <a:ea typeface="微软雅黑" panose="020B0503020204020204" pitchFamily="34" charset="-122"/>
                          <a:cs typeface="+mn-cs"/>
                        </a:rPr>
                        <a:t> requirements</a:t>
                      </a:r>
                      <a:endParaRPr lang="zh-CN" altLang="en-US" sz="1600" b="1" kern="1200" dirty="0">
                        <a:solidFill>
                          <a:schemeClr val="tx2"/>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lnSpc>
                          <a:spcPct val="150000"/>
                        </a:lnSpc>
                      </a:pPr>
                      <a:r>
                        <a:rPr lang="en-US" altLang="zh-CN" sz="1600" b="1" kern="1200" dirty="0" smtClean="0">
                          <a:solidFill>
                            <a:schemeClr val="tx2"/>
                          </a:solidFill>
                          <a:latin typeface="微软雅黑" panose="020B0503020204020204" pitchFamily="34" charset="-122"/>
                          <a:ea typeface="微软雅黑" panose="020B0503020204020204" pitchFamily="34" charset="-122"/>
                          <a:cs typeface="+mn-cs"/>
                        </a:rPr>
                        <a:t>SA  sub-topics</a:t>
                      </a:r>
                      <a:endParaRPr lang="zh-CN" altLang="en-US" sz="1600" b="1" kern="1200" dirty="0">
                        <a:solidFill>
                          <a:schemeClr val="tx2"/>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r>
              <a:tr h="1871685">
                <a:tc>
                  <a:txBody>
                    <a:bodyPr/>
                    <a:lstStyle/>
                    <a:p>
                      <a:pPr algn="ctr">
                        <a:lnSpc>
                          <a:spcPct val="150000"/>
                        </a:lnSpc>
                      </a:pPr>
                      <a:r>
                        <a:rPr lang="en-US" altLang="zh-CN" sz="1400" kern="1200" dirty="0" smtClean="0">
                          <a:solidFill>
                            <a:schemeClr val="tx1"/>
                          </a:solidFill>
                          <a:latin typeface="微软雅黑" panose="020B0503020204020204" pitchFamily="34" charset="-122"/>
                          <a:ea typeface="微软雅黑" panose="020B0503020204020204" pitchFamily="34" charset="-122"/>
                          <a:cs typeface="+mn-cs"/>
                        </a:rPr>
                        <a:t>1</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algn="l">
                        <a:lnSpc>
                          <a:spcPct val="150000"/>
                        </a:lnSpc>
                      </a:pPr>
                      <a:r>
                        <a:rPr kumimoji="1" lang="en-US" altLang="zh-CN" sz="1400" b="1" dirty="0" smtClean="0">
                          <a:solidFill>
                            <a:srgbClr val="000000"/>
                          </a:solidFill>
                          <a:latin typeface="Microsoft YaHei" panose="020B0503020204020204" pitchFamily="34" charset="-122"/>
                          <a:ea typeface="Microsoft YaHei" panose="020B0503020204020204" pitchFamily="34" charset="-122"/>
                        </a:rPr>
                        <a:t>Interactive call</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marL="285750" indent="-285750" algn="l">
                        <a:lnSpc>
                          <a:spcPct val="150000"/>
                        </a:lnSpc>
                        <a:buFont typeface="Arial" panose="020B0604020202020204" pitchFamily="34" charset="0"/>
                        <a:buChar char="•"/>
                      </a:pPr>
                      <a:r>
                        <a:rPr lang="en-US" altLang="zh-CN" sz="1400" b="1" kern="1200" dirty="0" smtClean="0">
                          <a:solidFill>
                            <a:schemeClr val="tx1"/>
                          </a:solidFill>
                          <a:latin typeface="微软雅黑" panose="020B0503020204020204" pitchFamily="34" charset="-122"/>
                          <a:ea typeface="微软雅黑" panose="020B0503020204020204" pitchFamily="34" charset="-122"/>
                          <a:cs typeface="+mn-cs"/>
                        </a:rPr>
                        <a:t>IMS support</a:t>
                      </a:r>
                      <a:r>
                        <a:rPr lang="en-US" altLang="zh-CN" sz="1400" b="1" kern="1200" baseline="0" dirty="0" smtClean="0">
                          <a:solidFill>
                            <a:schemeClr val="tx1"/>
                          </a:solidFill>
                          <a:latin typeface="微软雅黑" panose="020B0503020204020204" pitchFamily="34" charset="-122"/>
                          <a:ea typeface="微软雅黑" panose="020B0503020204020204" pitchFamily="34" charset="-122"/>
                          <a:cs typeface="+mn-cs"/>
                        </a:rPr>
                        <a:t> </a:t>
                      </a:r>
                      <a:r>
                        <a:rPr lang="en-US" altLang="zh-CN" sz="1400" b="1" kern="1200" dirty="0" smtClean="0">
                          <a:solidFill>
                            <a:schemeClr val="tx1"/>
                          </a:solidFill>
                          <a:latin typeface="微软雅黑" panose="020B0503020204020204" pitchFamily="34" charset="-122"/>
                          <a:ea typeface="微软雅黑" panose="020B0503020204020204" pitchFamily="34" charset="-122"/>
                          <a:cs typeface="+mn-cs"/>
                        </a:rPr>
                        <a:t>AR telephony communication and possible</a:t>
                      </a:r>
                      <a:r>
                        <a:rPr lang="en-US" altLang="zh-CN" sz="1400" b="1" kern="1200" baseline="0" dirty="0" smtClean="0">
                          <a:solidFill>
                            <a:schemeClr val="tx1"/>
                          </a:solidFill>
                          <a:latin typeface="微软雅黑" panose="020B0503020204020204" pitchFamily="34" charset="-122"/>
                          <a:ea typeface="微软雅黑" panose="020B0503020204020204" pitchFamily="34" charset="-122"/>
                          <a:cs typeface="+mn-cs"/>
                        </a:rPr>
                        <a:t> media plane change</a:t>
                      </a:r>
                      <a:r>
                        <a:rPr lang="en-US" altLang="zh-CN" sz="1400" kern="1200" baseline="0" dirty="0" smtClean="0">
                          <a:solidFill>
                            <a:schemeClr val="tx1"/>
                          </a:solidFill>
                          <a:latin typeface="微软雅黑" panose="020B0503020204020204" pitchFamily="34" charset="-122"/>
                          <a:ea typeface="微软雅黑" panose="020B0503020204020204" pitchFamily="34" charset="-122"/>
                          <a:cs typeface="+mn-cs"/>
                        </a:rPr>
                        <a:t>, e.g. unified-media, SBI for media control, media way optimization before and after media change…</a:t>
                      </a:r>
                      <a:endParaRPr lang="en-US" altLang="zh-CN" sz="1400" kern="1200" dirty="0" smtClean="0">
                        <a:solidFill>
                          <a:schemeClr val="tx1"/>
                        </a:solidFill>
                        <a:latin typeface="微软雅黑" panose="020B0503020204020204" pitchFamily="34" charset="-122"/>
                        <a:ea typeface="微软雅黑" panose="020B0503020204020204" pitchFamily="34" charset="-122"/>
                        <a:cs typeface="+mn-cs"/>
                      </a:endParaRPr>
                    </a:p>
                    <a:p>
                      <a:pPr marL="285750" indent="-285750" algn="l">
                        <a:lnSpc>
                          <a:spcPct val="150000"/>
                        </a:lnSpc>
                        <a:buFont typeface="Arial" panose="020B0604020202020204" pitchFamily="34" charset="0"/>
                        <a:buChar char="•"/>
                      </a:pPr>
                      <a:r>
                        <a:rPr lang="en-US" altLang="zh-CN" sz="1400" kern="1200" dirty="0" smtClean="0">
                          <a:solidFill>
                            <a:schemeClr val="tx1"/>
                          </a:solidFill>
                          <a:latin typeface="微软雅黑" panose="020B0503020204020204" pitchFamily="34" charset="-122"/>
                          <a:ea typeface="微软雅黑" panose="020B0503020204020204" pitchFamily="34" charset="-122"/>
                          <a:cs typeface="+mn-cs"/>
                        </a:rPr>
                        <a:t>A</a:t>
                      </a:r>
                      <a:r>
                        <a:rPr lang="en-US" altLang="zh-CN" sz="1400" kern="1200" baseline="0" dirty="0" smtClean="0">
                          <a:solidFill>
                            <a:schemeClr val="tx1"/>
                          </a:solidFill>
                          <a:latin typeface="微软雅黑" panose="020B0503020204020204" pitchFamily="34" charset="-122"/>
                          <a:ea typeface="微软雅黑" panose="020B0503020204020204" pitchFamily="34" charset="-122"/>
                          <a:cs typeface="+mn-cs"/>
                        </a:rPr>
                        <a:t> more clear DC architecture, for DC media plane is not proper to put into existing IMS network(e.g. MRP, IMS-AGW)</a:t>
                      </a:r>
                      <a:endParaRPr lang="en-US" altLang="zh-CN" sz="1400" kern="1200" baseline="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r>
              <a:tr h="785150">
                <a:tc>
                  <a:txBody>
                    <a:bodyPr/>
                    <a:lstStyle/>
                    <a:p>
                      <a:pPr algn="ctr">
                        <a:lnSpc>
                          <a:spcPct val="150000"/>
                        </a:lnSpc>
                      </a:pPr>
                      <a:r>
                        <a:rPr lang="en-US" altLang="zh-CN" sz="1400" kern="1200" dirty="0" smtClean="0">
                          <a:solidFill>
                            <a:schemeClr val="tx1"/>
                          </a:solidFill>
                          <a:latin typeface="微软雅黑" panose="020B0503020204020204" pitchFamily="34" charset="-122"/>
                          <a:ea typeface="微软雅黑" panose="020B0503020204020204" pitchFamily="34" charset="-122"/>
                          <a:cs typeface="+mn-cs"/>
                        </a:rPr>
                        <a:t>2</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tcPr>
                </a:tc>
                <a:tc>
                  <a:txBody>
                    <a:bodyPr/>
                    <a:lstStyle/>
                    <a:p>
                      <a:pPr algn="l">
                        <a:lnSpc>
                          <a:spcPct val="150000"/>
                        </a:lnSpc>
                      </a:pPr>
                      <a:r>
                        <a:rPr kumimoji="1" lang="en-US" altLang="zh-CN" sz="1400" b="1" dirty="0" smtClean="0">
                          <a:solidFill>
                            <a:srgbClr val="000000"/>
                          </a:solidFill>
                          <a:latin typeface="Microsoft YaHei" panose="020B0503020204020204" pitchFamily="34" charset="-122"/>
                          <a:ea typeface="Microsoft YaHei" panose="020B0503020204020204" pitchFamily="34" charset="-122"/>
                        </a:rPr>
                        <a:t>Trustworthy caller ID</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tcPr>
                </a:tc>
                <a:tc>
                  <a:txBody>
                    <a:bodyPr/>
                    <a:lstStyle/>
                    <a:p>
                      <a:pPr marL="171450" indent="-171450" algn="l">
                        <a:lnSpc>
                          <a:spcPct val="150000"/>
                        </a:lnSpc>
                        <a:buFont typeface="Arial" panose="020B0604020202020204" pitchFamily="34" charset="0"/>
                        <a:buChar char="•"/>
                      </a:pPr>
                      <a:r>
                        <a:rPr lang="en-US" altLang="zh-CN" sz="1400" kern="1200" dirty="0" smtClean="0">
                          <a:solidFill>
                            <a:schemeClr val="tx1"/>
                          </a:solidFill>
                          <a:latin typeface="微软雅黑" panose="020B0503020204020204" pitchFamily="34" charset="-122"/>
                          <a:ea typeface="微软雅黑" panose="020B0503020204020204" pitchFamily="34" charset="-122"/>
                          <a:cs typeface="+mn-cs"/>
                        </a:rPr>
                        <a:t>IMS support</a:t>
                      </a:r>
                      <a:r>
                        <a:rPr lang="en-US" altLang="zh-CN" sz="1400" kern="1200" baseline="0" dirty="0" smtClean="0">
                          <a:solidFill>
                            <a:schemeClr val="tx1"/>
                          </a:solidFill>
                          <a:latin typeface="微软雅黑" panose="020B0503020204020204" pitchFamily="34" charset="-122"/>
                          <a:ea typeface="微软雅黑" panose="020B0503020204020204" pitchFamily="34" charset="-122"/>
                          <a:cs typeface="+mn-cs"/>
                        </a:rPr>
                        <a:t> 3rd party access and </a:t>
                      </a:r>
                      <a:r>
                        <a:rPr lang="en-US" altLang="zh-CN" sz="1400" kern="1200" baseline="0" dirty="0" err="1" smtClean="0">
                          <a:solidFill>
                            <a:schemeClr val="tx1"/>
                          </a:solidFill>
                          <a:latin typeface="微软雅黑" panose="020B0503020204020204" pitchFamily="34" charset="-122"/>
                          <a:ea typeface="微软雅黑" panose="020B0503020204020204" pitchFamily="34" charset="-122"/>
                          <a:cs typeface="+mn-cs"/>
                        </a:rPr>
                        <a:t>auth</a:t>
                      </a:r>
                      <a:r>
                        <a:rPr lang="en-US" altLang="zh-CN" sz="1400" kern="1200" baseline="0" dirty="0" smtClean="0">
                          <a:solidFill>
                            <a:schemeClr val="tx1"/>
                          </a:solidFill>
                          <a:latin typeface="微软雅黑" panose="020B0503020204020204" pitchFamily="34" charset="-122"/>
                          <a:ea typeface="微软雅黑" panose="020B0503020204020204" pitchFamily="34" charset="-122"/>
                          <a:cs typeface="+mn-cs"/>
                        </a:rPr>
                        <a:t> user's identity, and show caller identity in a proper way</a:t>
                      </a: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tcPr>
                </a:tc>
              </a:tr>
            </a:tbl>
          </a:graphicData>
        </a:graphic>
      </p:graphicFrame>
      <p:sp>
        <p:nvSpPr>
          <p:cNvPr id="3" name="矩形 2"/>
          <p:cNvSpPr/>
          <p:nvPr/>
        </p:nvSpPr>
        <p:spPr>
          <a:xfrm>
            <a:off x="802220" y="4658121"/>
            <a:ext cx="10574483" cy="787523"/>
          </a:xfrm>
          <a:prstGeom prst="rect">
            <a:avLst/>
          </a:prstGeom>
        </p:spPr>
        <p:txBody>
          <a:bodyPr wrap="square">
            <a:spAutoFit/>
          </a:bodyPr>
          <a:lstStyle/>
          <a:p>
            <a:pPr>
              <a:lnSpc>
                <a:spcPct val="150000"/>
              </a:lnSpc>
            </a:pPr>
            <a:r>
              <a:rPr lang="en-US" altLang="zh-CN" sz="1600" kern="0" dirty="0" smtClean="0">
                <a:solidFill>
                  <a:schemeClr val="bg1">
                    <a:lumMod val="75000"/>
                  </a:schemeClr>
                </a:solidFill>
                <a:latin typeface="+mj-ea"/>
                <a:cs typeface="+mn-ea"/>
              </a:rPr>
              <a:t>It is suggested the above requirements could be set into R18 SA1 </a:t>
            </a:r>
            <a:r>
              <a:rPr lang="en-US" altLang="zh-CN" sz="1600" kern="0" dirty="0">
                <a:solidFill>
                  <a:schemeClr val="bg1">
                    <a:lumMod val="75000"/>
                  </a:schemeClr>
                </a:solidFill>
                <a:latin typeface="+mj-ea"/>
                <a:cs typeface="+mn-ea"/>
              </a:rPr>
              <a:t>FS_MMTELin5G; SA2 </a:t>
            </a:r>
            <a:r>
              <a:rPr lang="en-US" altLang="zh-CN" sz="1600" kern="0" dirty="0" smtClean="0">
                <a:solidFill>
                  <a:schemeClr val="bg1">
                    <a:lumMod val="75000"/>
                  </a:schemeClr>
                </a:solidFill>
                <a:latin typeface="+mj-ea"/>
                <a:cs typeface="+mn-ea"/>
              </a:rPr>
              <a:t>FS_NG_RTC</a:t>
            </a:r>
            <a:r>
              <a:rPr lang="en-US" altLang="zh-CN" sz="1600" kern="0" dirty="0">
                <a:solidFill>
                  <a:schemeClr val="bg1">
                    <a:lumMod val="75000"/>
                  </a:schemeClr>
                </a:solidFill>
                <a:latin typeface="+mj-ea"/>
                <a:cs typeface="+mn-ea"/>
              </a:rPr>
              <a:t>; SA4 </a:t>
            </a:r>
            <a:r>
              <a:rPr lang="en-US" altLang="zh-CN" sz="1600" kern="0" dirty="0" smtClean="0">
                <a:solidFill>
                  <a:schemeClr val="bg1">
                    <a:lumMod val="75000"/>
                  </a:schemeClr>
                </a:solidFill>
                <a:latin typeface="+mj-ea"/>
                <a:cs typeface="+mn-ea"/>
              </a:rPr>
              <a:t>FS_5GSTAR projects, have a </a:t>
            </a:r>
            <a:r>
              <a:rPr lang="en-US" altLang="zh-CN" sz="1600" kern="0" dirty="0">
                <a:solidFill>
                  <a:schemeClr val="bg1">
                    <a:lumMod val="75000"/>
                  </a:schemeClr>
                </a:solidFill>
                <a:latin typeface="+mj-ea"/>
                <a:cs typeface="+mn-ea"/>
              </a:rPr>
              <a:t>proper </a:t>
            </a:r>
            <a:r>
              <a:rPr lang="en-US" altLang="zh-CN" sz="1600" kern="0" dirty="0" smtClean="0">
                <a:solidFill>
                  <a:schemeClr val="bg1">
                    <a:lumMod val="75000"/>
                  </a:schemeClr>
                </a:solidFill>
                <a:latin typeface="+mj-ea"/>
                <a:cs typeface="+mn-ea"/>
              </a:rPr>
              <a:t>priority to discuss and release the standards in 3GPP R18.</a:t>
            </a:r>
            <a:endParaRPr lang="en-US" altLang="zh-CN" sz="16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19342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a:spLocks noGrp="1"/>
          </p:cNvSpPr>
          <p:nvPr>
            <p:ph type="subTitle" idx="1"/>
          </p:nvPr>
        </p:nvSpPr>
        <p:spPr>
          <a:xfrm>
            <a:off x="744646" y="288428"/>
            <a:ext cx="10776252" cy="430887"/>
          </a:xfrm>
        </p:spPr>
        <p:txBody>
          <a:bodyPr/>
          <a:lstStyle/>
          <a:p>
            <a:r>
              <a:rPr lang="en-US" altLang="zh-CN" dirty="0" smtClean="0">
                <a:latin typeface="+mj-ea"/>
                <a:ea typeface="+mj-ea"/>
              </a:rPr>
              <a:t>Agenda</a:t>
            </a:r>
            <a:endParaRPr lang="zh-CN" altLang="en-US" dirty="0">
              <a:latin typeface="+mj-ea"/>
              <a:ea typeface="+mj-ea"/>
            </a:endParaRPr>
          </a:p>
        </p:txBody>
      </p:sp>
      <p:sp>
        <p:nvSpPr>
          <p:cNvPr id="6" name="Rectangle 5"/>
          <p:cNvSpPr/>
          <p:nvPr/>
        </p:nvSpPr>
        <p:spPr>
          <a:xfrm>
            <a:off x="1838208" y="1807524"/>
            <a:ext cx="9237462" cy="2708434"/>
          </a:xfrm>
          <a:prstGeom prst="rect">
            <a:avLst/>
          </a:prstGeom>
        </p:spPr>
        <p:txBody>
          <a:bodyPr wrap="square">
            <a:spAutoFit/>
          </a:bodyPr>
          <a:lstStyle/>
          <a:p>
            <a:endParaRPr lang="zh-CN" altLang="en-US" sz="1400" dirty="0">
              <a:solidFill>
                <a:srgbClr val="000000"/>
              </a:solidFill>
              <a:latin typeface="+mj-ea"/>
              <a:ea typeface="+mj-ea"/>
            </a:endParaRPr>
          </a:p>
          <a:p>
            <a:pPr marL="342900" indent="-342900">
              <a:lnSpc>
                <a:spcPct val="150000"/>
              </a:lnSpc>
              <a:buFont typeface="Arial" panose="020B0604020202020204" pitchFamily="34" charset="0"/>
              <a:buChar char="•"/>
            </a:pPr>
            <a:r>
              <a:rPr lang="en-US" altLang="zh-CN" sz="3200" dirty="0" smtClean="0">
                <a:latin typeface="+mj-ea"/>
                <a:ea typeface="+mj-ea"/>
              </a:rPr>
              <a:t>5G new voice</a:t>
            </a:r>
          </a:p>
          <a:p>
            <a:pPr marL="342900" indent="-342900">
              <a:lnSpc>
                <a:spcPct val="150000"/>
              </a:lnSpc>
              <a:buFont typeface="Arial" panose="020B0604020202020204" pitchFamily="34" charset="0"/>
              <a:buChar char="•"/>
            </a:pPr>
            <a:r>
              <a:rPr lang="en-US" altLang="zh-CN" sz="3200" b="1" dirty="0" smtClean="0">
                <a:solidFill>
                  <a:schemeClr val="accent2"/>
                </a:solidFill>
                <a:latin typeface="+mj-ea"/>
                <a:ea typeface="+mj-ea"/>
              </a:rPr>
              <a:t>5G smart grid</a:t>
            </a:r>
          </a:p>
          <a:p>
            <a:pPr marL="800140" lvl="1" indent="-342900">
              <a:lnSpc>
                <a:spcPct val="150000"/>
              </a:lnSpc>
              <a:buFont typeface="Wingdings" panose="05000000000000000000" pitchFamily="2" charset="2"/>
              <a:buChar char="Ø"/>
            </a:pPr>
            <a:r>
              <a:rPr lang="en-US" altLang="zh-CN" sz="2000" b="1" dirty="0" smtClean="0">
                <a:solidFill>
                  <a:schemeClr val="accent2"/>
                </a:solidFill>
                <a:latin typeface="+mj-ea"/>
                <a:ea typeface="+mj-ea"/>
              </a:rPr>
              <a:t>Co-sign 3GPP members: CEPRI, CSG, CTC, CMCC, CUC, Huawei, TD-tech</a:t>
            </a:r>
          </a:p>
        </p:txBody>
      </p:sp>
    </p:spTree>
    <p:extLst>
      <p:ext uri="{BB962C8B-B14F-4D97-AF65-F5344CB8AC3E}">
        <p14:creationId xmlns:p14="http://schemas.microsoft.com/office/powerpoint/2010/main" val="2426494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726021" y="456134"/>
            <a:ext cx="10291300" cy="430887"/>
          </a:xfrm>
        </p:spPr>
        <p:txBody>
          <a:bodyPr/>
          <a:lstStyle/>
          <a:p>
            <a:r>
              <a:rPr lang="en-US" altLang="zh-CN" dirty="0">
                <a:latin typeface="+mj-ea"/>
                <a:ea typeface="+mj-ea"/>
              </a:rPr>
              <a:t>5G </a:t>
            </a:r>
            <a:r>
              <a:rPr lang="en-US" altLang="zh-CN" dirty="0" smtClean="0">
                <a:latin typeface="+mj-ea"/>
                <a:ea typeface="+mj-ea"/>
              </a:rPr>
              <a:t>Smart Grid new requirement for 3GPP-1</a:t>
            </a:r>
            <a:endParaRPr lang="zh-CN" altLang="en-US" dirty="0">
              <a:latin typeface="+mj-ea"/>
              <a:ea typeface="+mj-ea"/>
            </a:endParaRPr>
          </a:p>
        </p:txBody>
      </p:sp>
      <p:graphicFrame>
        <p:nvGraphicFramePr>
          <p:cNvPr id="6" name="表格 5"/>
          <p:cNvGraphicFramePr>
            <a:graphicFrameLocks noGrp="1"/>
          </p:cNvGraphicFramePr>
          <p:nvPr>
            <p:extLst>
              <p:ext uri="{D42A27DB-BD31-4B8C-83A1-F6EECF244321}">
                <p14:modId xmlns:p14="http://schemas.microsoft.com/office/powerpoint/2010/main" val="1600508111"/>
              </p:ext>
            </p:extLst>
          </p:nvPr>
        </p:nvGraphicFramePr>
        <p:xfrm>
          <a:off x="811945" y="1387475"/>
          <a:ext cx="10902000" cy="1374976"/>
        </p:xfrm>
        <a:graphic>
          <a:graphicData uri="http://schemas.openxmlformats.org/drawingml/2006/table">
            <a:tbl>
              <a:tblPr firstRow="1" bandRow="1"/>
              <a:tblGrid>
                <a:gridCol w="465606"/>
                <a:gridCol w="1339609"/>
                <a:gridCol w="4461422"/>
                <a:gridCol w="666785"/>
                <a:gridCol w="3968578"/>
              </a:tblGrid>
              <a:tr h="538400">
                <a:tc>
                  <a:txBody>
                    <a:bodyPr/>
                    <a:lstStyle/>
                    <a:p>
                      <a:r>
                        <a:rPr lang="en-US" altLang="zh-CN" sz="1100" b="1" kern="1200" dirty="0" smtClean="0">
                          <a:solidFill>
                            <a:srgbClr val="FFFFFF"/>
                          </a:solidFill>
                          <a:effectLst/>
                          <a:latin typeface="+mj-ea"/>
                          <a:ea typeface="+mn-ea"/>
                          <a:cs typeface="Calibri" panose="020F0502020204030204" pitchFamily="34" charset="0"/>
                        </a:rPr>
                        <a:t>No.</a:t>
                      </a:r>
                      <a:endParaRPr lang="zh-CN" sz="1100"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spcAft>
                          <a:spcPts val="0"/>
                        </a:spcAft>
                      </a:pPr>
                      <a:r>
                        <a:rPr lang="en-US" sz="1200" b="1" kern="1200" dirty="0">
                          <a:solidFill>
                            <a:srgbClr val="FFFFFF"/>
                          </a:solidFill>
                          <a:effectLst/>
                          <a:latin typeface="+mj-ea"/>
                          <a:ea typeface="+mj-ea"/>
                          <a:cs typeface="Calibri" panose="020F0502020204030204" pitchFamily="34" charset="0"/>
                        </a:rPr>
                        <a:t>Requirement</a:t>
                      </a:r>
                      <a:endParaRPr lang="zh-CN" sz="1200" b="1"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spcAft>
                          <a:spcPts val="0"/>
                        </a:spcAft>
                      </a:pPr>
                      <a:r>
                        <a:rPr lang="en-US" sz="1200" b="1" kern="1200" dirty="0">
                          <a:solidFill>
                            <a:srgbClr val="FFFFFF"/>
                          </a:solidFill>
                          <a:effectLst/>
                          <a:latin typeface="+mj-ea"/>
                          <a:ea typeface="+mj-ea"/>
                          <a:cs typeface="Calibri" panose="020F0502020204030204" pitchFamily="34" charset="0"/>
                        </a:rPr>
                        <a:t>Motivation</a:t>
                      </a:r>
                      <a:endParaRPr lang="zh-CN" sz="1200" b="1"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spcAft>
                          <a:spcPts val="0"/>
                        </a:spcAft>
                      </a:pPr>
                      <a:r>
                        <a:rPr lang="en-US" sz="1200" b="1" kern="1200" dirty="0" smtClean="0">
                          <a:solidFill>
                            <a:srgbClr val="FFFFFF"/>
                          </a:solidFill>
                          <a:effectLst/>
                          <a:latin typeface="+mj-ea"/>
                          <a:ea typeface="+mj-ea"/>
                          <a:cs typeface="Calibri" panose="020F0502020204030204" pitchFamily="34" charset="0"/>
                        </a:rPr>
                        <a:t>P</a:t>
                      </a:r>
                      <a:r>
                        <a:rPr lang="en-US" altLang="zh-CN" sz="1200" b="1" kern="1200" dirty="0" smtClean="0">
                          <a:solidFill>
                            <a:srgbClr val="FFFFFF"/>
                          </a:solidFill>
                          <a:effectLst/>
                          <a:latin typeface="+mj-ea"/>
                          <a:ea typeface="+mj-ea"/>
                          <a:cs typeface="Calibri" panose="020F0502020204030204" pitchFamily="34" charset="0"/>
                        </a:rPr>
                        <a:t>riority</a:t>
                      </a:r>
                      <a:endParaRPr lang="zh-CN" sz="1200" b="1" kern="100" dirty="0">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spcAft>
                          <a:spcPts val="0"/>
                        </a:spcAft>
                      </a:pPr>
                      <a:r>
                        <a:rPr lang="en-US" sz="1200" b="1" kern="1200" dirty="0">
                          <a:solidFill>
                            <a:srgbClr val="FFFFFF"/>
                          </a:solidFill>
                          <a:effectLst/>
                          <a:latin typeface="+mj-ea"/>
                          <a:ea typeface="+mj-ea"/>
                          <a:cs typeface="Calibri" panose="020F0502020204030204" pitchFamily="34" charset="0"/>
                        </a:rPr>
                        <a:t>Sub-topics</a:t>
                      </a:r>
                      <a:endParaRPr lang="zh-CN" sz="1200" b="1" kern="100" dirty="0">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r>
              <a:tr h="836576">
                <a:tc>
                  <a:txBody>
                    <a:bodyPr/>
                    <a:lstStyle/>
                    <a:p>
                      <a:pPr>
                        <a:spcAft>
                          <a:spcPts val="0"/>
                        </a:spcAft>
                      </a:pPr>
                      <a:r>
                        <a:rPr lang="en-US" sz="1200" kern="1200" dirty="0">
                          <a:solidFill>
                            <a:srgbClr val="1D1D1A"/>
                          </a:solidFill>
                          <a:effectLst/>
                          <a:latin typeface="+mj-ea"/>
                          <a:ea typeface="+mj-ea"/>
                          <a:cs typeface="Calibri" panose="020F0502020204030204" pitchFamily="34" charset="0"/>
                        </a:rPr>
                        <a:t>1</a:t>
                      </a:r>
                      <a:endParaRPr lang="zh-CN" sz="1200"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a:spcAft>
                          <a:spcPts val="0"/>
                        </a:spcAft>
                      </a:pPr>
                      <a:r>
                        <a:rPr lang="en-US" altLang="zh-CN" sz="1200" b="1" dirty="0" smtClean="0">
                          <a:effectLst/>
                          <a:latin typeface="+mj-ea"/>
                          <a:ea typeface="+mj-ea"/>
                        </a:rPr>
                        <a:t>Virtual Private application via public network</a:t>
                      </a:r>
                      <a:endParaRPr lang="zh-CN" sz="1200" b="1"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marL="171450" indent="-171450">
                        <a:spcAft>
                          <a:spcPts val="0"/>
                        </a:spcAft>
                        <a:buFont typeface="Arial" panose="020B0604020202020204" pitchFamily="34" charset="0"/>
                        <a:buChar char="•"/>
                      </a:pPr>
                      <a:r>
                        <a:rPr lang="en-US" altLang="zh-CN" sz="1200" b="0" kern="1200" dirty="0" smtClean="0">
                          <a:solidFill>
                            <a:schemeClr val="tx1"/>
                          </a:solidFill>
                          <a:effectLst/>
                          <a:latin typeface="+mj-ea"/>
                          <a:ea typeface="+mj-ea"/>
                          <a:cs typeface="+mn-cs"/>
                        </a:rPr>
                        <a:t>5G+ smart grids need based on the public network solutions due to no dedicated spectrum allocated in China</a:t>
                      </a:r>
                      <a:endParaRPr lang="zh-CN" sz="1200" b="0" kern="1200" dirty="0">
                        <a:solidFill>
                          <a:schemeClr val="tx1"/>
                        </a:solidFill>
                        <a:effectLst/>
                        <a:latin typeface="+mj-ea"/>
                        <a:ea typeface="+mj-ea"/>
                        <a:cs typeface="+mn-cs"/>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a:spcAft>
                          <a:spcPts val="0"/>
                        </a:spcAft>
                      </a:pPr>
                      <a:r>
                        <a:rPr lang="en-US" altLang="zh-CN" sz="1200" b="0" kern="1200" dirty="0" smtClean="0">
                          <a:solidFill>
                            <a:schemeClr val="tx1"/>
                          </a:solidFill>
                          <a:effectLst/>
                          <a:latin typeface="+mj-ea"/>
                          <a:ea typeface="+mj-ea"/>
                          <a:cs typeface="+mn-cs"/>
                        </a:rPr>
                        <a:t>1</a:t>
                      </a:r>
                      <a:endParaRPr lang="zh-CN" sz="1200" b="0" kern="1200" dirty="0">
                        <a:solidFill>
                          <a:schemeClr val="tx1"/>
                        </a:solidFill>
                        <a:effectLst/>
                        <a:latin typeface="+mj-ea"/>
                        <a:ea typeface="+mj-ea"/>
                        <a:cs typeface="+mn-cs"/>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marL="342900" lvl="0" indent="-342900">
                        <a:spcAft>
                          <a:spcPts val="0"/>
                        </a:spcAft>
                        <a:buFont typeface="Times New Roman" panose="02020603050405020304" pitchFamily="18" charset="0"/>
                        <a:buChar char="-"/>
                      </a:pPr>
                      <a:r>
                        <a:rPr lang="en-US" altLang="zh-CN" sz="1200" b="0" kern="1200" dirty="0" smtClean="0">
                          <a:solidFill>
                            <a:schemeClr val="tx1"/>
                          </a:solidFill>
                          <a:effectLst/>
                          <a:latin typeface="+mj-ea"/>
                          <a:ea typeface="+mj-ea"/>
                          <a:cs typeface="+mn-cs"/>
                        </a:rPr>
                        <a:t>The whole network including RAN ,TN, and 5G core network can be shared by multiple enterprise users</a:t>
                      </a: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r>
            </a:tbl>
          </a:graphicData>
        </a:graphic>
      </p:graphicFrame>
      <p:sp>
        <p:nvSpPr>
          <p:cNvPr id="4" name="文本框 3"/>
          <p:cNvSpPr txBox="1"/>
          <p:nvPr/>
        </p:nvSpPr>
        <p:spPr>
          <a:xfrm>
            <a:off x="811944" y="5908997"/>
            <a:ext cx="8526780" cy="276999"/>
          </a:xfrm>
          <a:prstGeom prst="rect">
            <a:avLst/>
          </a:prstGeom>
          <a:noFill/>
        </p:spPr>
        <p:txBody>
          <a:bodyPr wrap="square" rtlCol="0">
            <a:spAutoFit/>
          </a:bodyPr>
          <a:lstStyle/>
          <a:p>
            <a:r>
              <a:rPr lang="en-US" altLang="zh-CN" sz="1200" kern="100" dirty="0">
                <a:latin typeface="+mj-ea"/>
                <a:ea typeface="+mj-ea"/>
                <a:cs typeface="Calibri" panose="020F0502020204030204" pitchFamily="34" charset="0"/>
              </a:rPr>
              <a:t>Source</a:t>
            </a:r>
            <a:r>
              <a:rPr lang="en-US" altLang="zh-CN" sz="1200" kern="100" dirty="0" smtClean="0">
                <a:latin typeface="+mj-ea"/>
                <a:ea typeface="+mj-ea"/>
                <a:cs typeface="Calibri" panose="020F0502020204030204" pitchFamily="34" charset="0"/>
              </a:rPr>
              <a:t>: &lt;5GDN@Smart </a:t>
            </a:r>
            <a:r>
              <a:rPr lang="en-US" altLang="zh-CN" sz="1200" kern="100" dirty="0">
                <a:latin typeface="+mj-ea"/>
                <a:ea typeface="+mj-ea"/>
                <a:cs typeface="Calibri" panose="020F0502020204030204" pitchFamily="34" charset="0"/>
              </a:rPr>
              <a:t>Grid White Paper II</a:t>
            </a:r>
            <a:r>
              <a:rPr lang="en-US" altLang="zh-CN" sz="1200" kern="100" dirty="0" smtClean="0">
                <a:latin typeface="+mj-ea"/>
                <a:ea typeface="+mj-ea"/>
                <a:cs typeface="Calibri" panose="020F0502020204030204" pitchFamily="34" charset="0"/>
              </a:rPr>
              <a:t>: Building </a:t>
            </a:r>
            <a:r>
              <a:rPr lang="en-US" altLang="zh-CN" sz="1200" kern="100" dirty="0">
                <a:latin typeface="+mj-ea"/>
                <a:ea typeface="+mj-ea"/>
                <a:cs typeface="Calibri" panose="020F0502020204030204" pitchFamily="34" charset="0"/>
              </a:rPr>
              <a:t>Virtual Private </a:t>
            </a:r>
            <a:r>
              <a:rPr lang="en-US" altLang="zh-CN" sz="1200" kern="100" dirty="0" smtClean="0">
                <a:latin typeface="+mj-ea"/>
                <a:ea typeface="+mj-ea"/>
                <a:cs typeface="Calibri" panose="020F0502020204030204" pitchFamily="34" charset="0"/>
              </a:rPr>
              <a:t>Networks for </a:t>
            </a:r>
            <a:r>
              <a:rPr lang="en-US" altLang="zh-CN" sz="1200" kern="100" dirty="0">
                <a:latin typeface="+mj-ea"/>
                <a:ea typeface="+mj-ea"/>
                <a:cs typeface="Calibri" panose="020F0502020204030204" pitchFamily="34" charset="0"/>
              </a:rPr>
              <a:t>Electric </a:t>
            </a:r>
            <a:r>
              <a:rPr lang="en-US" altLang="zh-CN" sz="1200" kern="100" dirty="0" smtClean="0">
                <a:latin typeface="+mj-ea"/>
                <a:ea typeface="+mj-ea"/>
                <a:cs typeface="Calibri" panose="020F0502020204030204" pitchFamily="34" charset="0"/>
              </a:rPr>
              <a:t>Power&gt;, 2021.02</a:t>
            </a:r>
            <a:endParaRPr lang="zh-CN" altLang="en-US" sz="1200" kern="100" dirty="0">
              <a:latin typeface="+mj-ea"/>
              <a:ea typeface="+mj-ea"/>
              <a:cs typeface="Calibri" panose="020F0502020204030204" pitchFamily="34" charset="0"/>
            </a:endParaRPr>
          </a:p>
        </p:txBody>
      </p:sp>
      <p:pic>
        <p:nvPicPr>
          <p:cNvPr id="5" name="图片 4"/>
          <p:cNvPicPr>
            <a:picLocks noChangeAspect="1"/>
          </p:cNvPicPr>
          <p:nvPr/>
        </p:nvPicPr>
        <p:blipFill>
          <a:blip r:embed="rId4"/>
          <a:stretch>
            <a:fillRect/>
          </a:stretch>
        </p:blipFill>
        <p:spPr>
          <a:xfrm>
            <a:off x="811944" y="2989913"/>
            <a:ext cx="2373707" cy="2931518"/>
          </a:xfrm>
          <a:prstGeom prst="rect">
            <a:avLst/>
          </a:prstGeom>
        </p:spPr>
      </p:pic>
      <p:pic>
        <p:nvPicPr>
          <p:cNvPr id="7" name="图片 6"/>
          <p:cNvPicPr>
            <a:picLocks noChangeAspect="1"/>
          </p:cNvPicPr>
          <p:nvPr/>
        </p:nvPicPr>
        <p:blipFill>
          <a:blip r:embed="rId5"/>
          <a:stretch>
            <a:fillRect/>
          </a:stretch>
        </p:blipFill>
        <p:spPr>
          <a:xfrm>
            <a:off x="4866968" y="3067463"/>
            <a:ext cx="6649934" cy="2853967"/>
          </a:xfrm>
          <a:prstGeom prst="rect">
            <a:avLst/>
          </a:prstGeom>
        </p:spPr>
      </p:pic>
      <p:sp>
        <p:nvSpPr>
          <p:cNvPr id="8" name="右箭头 7"/>
          <p:cNvSpPr/>
          <p:nvPr/>
        </p:nvSpPr>
        <p:spPr>
          <a:xfrm>
            <a:off x="3560383" y="3908983"/>
            <a:ext cx="994410" cy="39583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Object 2"/>
          <p:cNvGraphicFramePr>
            <a:graphicFrameLocks noChangeAspect="1"/>
          </p:cNvGraphicFramePr>
          <p:nvPr>
            <p:extLst>
              <p:ext uri="{D42A27DB-BD31-4B8C-83A1-F6EECF244321}">
                <p14:modId xmlns:p14="http://schemas.microsoft.com/office/powerpoint/2010/main" val="1375644085"/>
              </p:ext>
            </p:extLst>
          </p:nvPr>
        </p:nvGraphicFramePr>
        <p:xfrm>
          <a:off x="3560383" y="5241047"/>
          <a:ext cx="914400" cy="806450"/>
        </p:xfrm>
        <a:graphic>
          <a:graphicData uri="http://schemas.openxmlformats.org/presentationml/2006/ole">
            <mc:AlternateContent xmlns:mc="http://schemas.openxmlformats.org/markup-compatibility/2006">
              <mc:Choice xmlns:v="urn:schemas-microsoft-com:vml" Requires="v">
                <p:oleObj spid="_x0000_s1059" name="Acrobat Document" showAsIcon="1" r:id="rId6" imgW="914400" imgH="806400" progId="AcroExch.Document.DC">
                  <p:link updateAutomatic="1"/>
                </p:oleObj>
              </mc:Choice>
              <mc:Fallback>
                <p:oleObj name="Acrobat Document" showAsIcon="1" r:id="rId6" imgW="914400" imgH="806400" progId="AcroExch.Document.DC">
                  <p:link updateAutomatic="1"/>
                  <p:pic>
                    <p:nvPicPr>
                      <p:cNvPr id="0" name=""/>
                      <p:cNvPicPr/>
                      <p:nvPr/>
                    </p:nvPicPr>
                    <p:blipFill>
                      <a:blip r:embed="rId7"/>
                      <a:stretch>
                        <a:fillRect/>
                      </a:stretch>
                    </p:blipFill>
                    <p:spPr>
                      <a:xfrm>
                        <a:off x="3560383" y="5241047"/>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23791280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726021" y="456134"/>
            <a:ext cx="10291300" cy="430887"/>
          </a:xfrm>
        </p:spPr>
        <p:txBody>
          <a:bodyPr/>
          <a:lstStyle/>
          <a:p>
            <a:r>
              <a:rPr lang="en-US" altLang="zh-CN" dirty="0">
                <a:latin typeface="+mj-ea"/>
                <a:ea typeface="+mj-ea"/>
              </a:rPr>
              <a:t>5G </a:t>
            </a:r>
            <a:r>
              <a:rPr lang="en-US" altLang="zh-CN" dirty="0" smtClean="0">
                <a:latin typeface="+mj-ea"/>
                <a:ea typeface="+mj-ea"/>
              </a:rPr>
              <a:t>Smart Grid new requirement for 3GPP-2</a:t>
            </a:r>
            <a:endParaRPr lang="zh-CN" altLang="en-US" dirty="0">
              <a:latin typeface="+mj-ea"/>
              <a:ea typeface="+mj-ea"/>
            </a:endParaRPr>
          </a:p>
        </p:txBody>
      </p:sp>
      <p:graphicFrame>
        <p:nvGraphicFramePr>
          <p:cNvPr id="4" name="表格 3"/>
          <p:cNvGraphicFramePr>
            <a:graphicFrameLocks noGrp="1"/>
          </p:cNvGraphicFramePr>
          <p:nvPr>
            <p:extLst>
              <p:ext uri="{D42A27DB-BD31-4B8C-83A1-F6EECF244321}">
                <p14:modId xmlns:p14="http://schemas.microsoft.com/office/powerpoint/2010/main" val="767908335"/>
              </p:ext>
            </p:extLst>
          </p:nvPr>
        </p:nvGraphicFramePr>
        <p:xfrm>
          <a:off x="1023343" y="1246386"/>
          <a:ext cx="10830806" cy="1448687"/>
        </p:xfrm>
        <a:graphic>
          <a:graphicData uri="http://schemas.openxmlformats.org/drawingml/2006/table">
            <a:tbl>
              <a:tblPr firstRow="1" bandRow="1"/>
              <a:tblGrid>
                <a:gridCol w="429444"/>
                <a:gridCol w="1711279"/>
                <a:gridCol w="5376731"/>
                <a:gridCol w="695553"/>
                <a:gridCol w="2617799"/>
              </a:tblGrid>
              <a:tr h="280429">
                <a:tc>
                  <a:txBody>
                    <a:bodyPr/>
                    <a:lstStyle/>
                    <a:p>
                      <a:r>
                        <a:rPr lang="en-US" altLang="zh-CN" sz="1100" b="1" kern="1200" dirty="0" smtClean="0">
                          <a:solidFill>
                            <a:srgbClr val="FFFFFF"/>
                          </a:solidFill>
                          <a:effectLst/>
                          <a:latin typeface="+mj-ea"/>
                          <a:ea typeface="+mn-ea"/>
                          <a:cs typeface="Calibri" panose="020F0502020204030204" pitchFamily="34" charset="0"/>
                        </a:rPr>
                        <a:t>No.</a:t>
                      </a:r>
                      <a:endParaRPr lang="zh-CN" sz="1100"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spcAft>
                          <a:spcPts val="0"/>
                        </a:spcAft>
                      </a:pPr>
                      <a:r>
                        <a:rPr lang="en-US" sz="1200" b="1" kern="1200" dirty="0">
                          <a:solidFill>
                            <a:srgbClr val="FFFFFF"/>
                          </a:solidFill>
                          <a:effectLst/>
                          <a:latin typeface="+mj-ea"/>
                          <a:ea typeface="+mj-ea"/>
                          <a:cs typeface="Calibri" panose="020F0502020204030204" pitchFamily="34" charset="0"/>
                        </a:rPr>
                        <a:t>Requirement</a:t>
                      </a:r>
                      <a:endParaRPr lang="zh-CN" sz="1200" b="1"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spcAft>
                          <a:spcPts val="0"/>
                        </a:spcAft>
                      </a:pPr>
                      <a:r>
                        <a:rPr lang="en-US" sz="1200" b="1" kern="1200" dirty="0">
                          <a:solidFill>
                            <a:srgbClr val="FFFFFF"/>
                          </a:solidFill>
                          <a:effectLst/>
                          <a:latin typeface="+mj-ea"/>
                          <a:ea typeface="+mj-ea"/>
                          <a:cs typeface="Calibri" panose="020F0502020204030204" pitchFamily="34" charset="0"/>
                        </a:rPr>
                        <a:t>Motivation</a:t>
                      </a:r>
                      <a:endParaRPr lang="zh-CN" sz="1200" b="1"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spcAft>
                          <a:spcPts val="0"/>
                        </a:spcAft>
                      </a:pPr>
                      <a:r>
                        <a:rPr lang="en-US" sz="1200" b="1" kern="1200" dirty="0" smtClean="0">
                          <a:solidFill>
                            <a:srgbClr val="FFFFFF"/>
                          </a:solidFill>
                          <a:effectLst/>
                          <a:latin typeface="+mj-ea"/>
                          <a:ea typeface="+mj-ea"/>
                          <a:cs typeface="Calibri" panose="020F0502020204030204" pitchFamily="34" charset="0"/>
                        </a:rPr>
                        <a:t>P</a:t>
                      </a:r>
                      <a:r>
                        <a:rPr lang="en-US" altLang="zh-CN" sz="1200" b="1" kern="1200" dirty="0" smtClean="0">
                          <a:solidFill>
                            <a:srgbClr val="FFFFFF"/>
                          </a:solidFill>
                          <a:effectLst/>
                          <a:latin typeface="+mj-ea"/>
                          <a:ea typeface="+mj-ea"/>
                          <a:cs typeface="Calibri" panose="020F0502020204030204" pitchFamily="34" charset="0"/>
                        </a:rPr>
                        <a:t>riority</a:t>
                      </a:r>
                      <a:endParaRPr lang="zh-CN" sz="1200" b="1" kern="100" dirty="0">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algn="ctr">
                        <a:spcAft>
                          <a:spcPts val="0"/>
                        </a:spcAft>
                      </a:pPr>
                      <a:r>
                        <a:rPr lang="en-US" sz="1200" b="1" kern="1200" dirty="0">
                          <a:solidFill>
                            <a:srgbClr val="FFFFFF"/>
                          </a:solidFill>
                          <a:effectLst/>
                          <a:latin typeface="+mj-ea"/>
                          <a:ea typeface="+mj-ea"/>
                          <a:cs typeface="Calibri" panose="020F0502020204030204" pitchFamily="34" charset="0"/>
                        </a:rPr>
                        <a:t>Sub-topics</a:t>
                      </a:r>
                      <a:endParaRPr lang="zh-CN" sz="1200" b="1" kern="100" dirty="0">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r>
              <a:tr h="1168258">
                <a:tc>
                  <a:txBody>
                    <a:bodyPr/>
                    <a:lstStyle/>
                    <a:p>
                      <a:pPr>
                        <a:spcAft>
                          <a:spcPts val="0"/>
                        </a:spcAft>
                      </a:pPr>
                      <a:r>
                        <a:rPr lang="en-US" sz="1200" kern="1200" dirty="0">
                          <a:solidFill>
                            <a:srgbClr val="1D1D1A"/>
                          </a:solidFill>
                          <a:effectLst/>
                          <a:latin typeface="+mj-ea"/>
                          <a:ea typeface="+mj-ea"/>
                          <a:cs typeface="Calibri" panose="020F0502020204030204" pitchFamily="34" charset="0"/>
                        </a:rPr>
                        <a:t>2</a:t>
                      </a:r>
                      <a:endParaRPr lang="zh-CN" sz="1200"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tcPr>
                </a:tc>
                <a:tc>
                  <a:txBody>
                    <a:bodyPr/>
                    <a:lstStyle/>
                    <a:p>
                      <a:pPr>
                        <a:spcAft>
                          <a:spcPts val="0"/>
                        </a:spcAft>
                      </a:pPr>
                      <a:r>
                        <a:rPr lang="en-US" altLang="zh-CN" sz="1200" b="1" kern="1200" dirty="0" smtClean="0">
                          <a:solidFill>
                            <a:srgbClr val="1D1D1A"/>
                          </a:solidFill>
                          <a:effectLst/>
                          <a:latin typeface="+mj-ea"/>
                          <a:ea typeface="+mj-ea"/>
                          <a:cs typeface="Calibri" panose="020F0502020204030204" pitchFamily="34" charset="0"/>
                        </a:rPr>
                        <a:t>Openness API Standard based on Carrier Capability for Self-O&amp;M</a:t>
                      </a: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tcPr>
                </a:tc>
                <a:tc>
                  <a:txBody>
                    <a:bodyPr/>
                    <a:lstStyle/>
                    <a:p>
                      <a:pPr lvl="0"/>
                      <a:r>
                        <a:rPr lang="en-US" altLang="zh-CN" sz="1200" b="0" kern="1200" dirty="0" smtClean="0">
                          <a:solidFill>
                            <a:srgbClr val="1D1D1A"/>
                          </a:solidFill>
                          <a:effectLst/>
                          <a:latin typeface="+mj-ea"/>
                          <a:ea typeface="+mj-ea"/>
                          <a:cs typeface="Calibri" panose="020F0502020204030204" pitchFamily="34" charset="0"/>
                        </a:rPr>
                        <a:t>Self-O&amp;M and self-service of 5G power virtual private networks are common requirements of customers for dedicated application over public networks</a:t>
                      </a:r>
                      <a:endParaRPr lang="zh-CN" altLang="zh-CN" sz="1200" b="0" kern="1200" dirty="0">
                        <a:solidFill>
                          <a:srgbClr val="1D1D1A"/>
                        </a:solidFill>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tcPr>
                </a:tc>
                <a:tc>
                  <a:txBody>
                    <a:bodyPr/>
                    <a:lstStyle/>
                    <a:p>
                      <a:pPr>
                        <a:spcAft>
                          <a:spcPts val="0"/>
                        </a:spcAft>
                      </a:pPr>
                      <a:r>
                        <a:rPr lang="en-US" altLang="zh-CN" sz="1200" b="0" kern="1200" dirty="0" smtClean="0">
                          <a:solidFill>
                            <a:srgbClr val="1D1D1A"/>
                          </a:solidFill>
                          <a:effectLst/>
                          <a:latin typeface="+mj-ea"/>
                          <a:ea typeface="+mj-ea"/>
                          <a:cs typeface="Calibri" panose="020F0502020204030204" pitchFamily="34" charset="0"/>
                        </a:rPr>
                        <a:t>2</a:t>
                      </a:r>
                      <a:endParaRPr lang="zh-CN" sz="1200" b="0" kern="1200" dirty="0">
                        <a:solidFill>
                          <a:srgbClr val="1D1D1A"/>
                        </a:solidFill>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tcPr>
                </a:tc>
                <a:tc>
                  <a:txBody>
                    <a:bodyPr/>
                    <a:lstStyle/>
                    <a:p>
                      <a:pPr marL="171450" lvl="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Framework of Capability Exposure for self-O&amp;M</a:t>
                      </a:r>
                      <a:endParaRPr lang="zh-CN" altLang="zh-CN" sz="1200" b="0" kern="1200" dirty="0" smtClean="0">
                        <a:solidFill>
                          <a:srgbClr val="1D1D1A"/>
                        </a:solidFill>
                        <a:effectLst/>
                        <a:latin typeface="+mj-ea"/>
                        <a:ea typeface="+mj-ea"/>
                        <a:cs typeface="Calibri" panose="020F0502020204030204" pitchFamily="34" charset="0"/>
                      </a:endParaRPr>
                    </a:p>
                    <a:p>
                      <a:pPr marL="17145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API Capability such as the ones in the table below that need to be considered</a:t>
                      </a:r>
                      <a:endParaRPr lang="zh-CN" sz="1200" b="0" kern="1200" dirty="0">
                        <a:solidFill>
                          <a:srgbClr val="1D1D1A"/>
                        </a:solidFill>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tcPr>
                </a:tc>
              </a:tr>
            </a:tbl>
          </a:graphicData>
        </a:graphic>
      </p:graphicFrame>
      <p:sp>
        <p:nvSpPr>
          <p:cNvPr id="7" name="文本框 6"/>
          <p:cNvSpPr txBox="1"/>
          <p:nvPr/>
        </p:nvSpPr>
        <p:spPr>
          <a:xfrm>
            <a:off x="1023342" y="5777972"/>
            <a:ext cx="5721192" cy="461665"/>
          </a:xfrm>
          <a:prstGeom prst="rect">
            <a:avLst/>
          </a:prstGeom>
          <a:noFill/>
        </p:spPr>
        <p:txBody>
          <a:bodyPr wrap="square" rtlCol="0">
            <a:spAutoFit/>
          </a:bodyPr>
          <a:lstStyle/>
          <a:p>
            <a:r>
              <a:rPr lang="en-US" altLang="zh-CN" sz="1200" kern="100" dirty="0">
                <a:latin typeface="+mj-ea"/>
                <a:ea typeface="+mj-ea"/>
                <a:cs typeface="Calibri" panose="020F0502020204030204" pitchFamily="34" charset="0"/>
              </a:rPr>
              <a:t>Source</a:t>
            </a:r>
            <a:r>
              <a:rPr lang="en-US" altLang="zh-CN" sz="1200" kern="100" dirty="0" smtClean="0">
                <a:latin typeface="+mj-ea"/>
                <a:ea typeface="+mj-ea"/>
                <a:cs typeface="Calibri" panose="020F0502020204030204" pitchFamily="34" charset="0"/>
              </a:rPr>
              <a:t>: &lt;5GDN@Smart </a:t>
            </a:r>
            <a:r>
              <a:rPr lang="en-US" altLang="zh-CN" sz="1200" kern="100" dirty="0">
                <a:latin typeface="+mj-ea"/>
                <a:ea typeface="+mj-ea"/>
                <a:cs typeface="Calibri" panose="020F0502020204030204" pitchFamily="34" charset="0"/>
              </a:rPr>
              <a:t>Grid White Paper II</a:t>
            </a:r>
            <a:r>
              <a:rPr lang="en-US" altLang="zh-CN" sz="1200" kern="100" dirty="0" smtClean="0">
                <a:latin typeface="+mj-ea"/>
                <a:ea typeface="+mj-ea"/>
                <a:cs typeface="Calibri" panose="020F0502020204030204" pitchFamily="34" charset="0"/>
              </a:rPr>
              <a:t>: Building </a:t>
            </a:r>
            <a:r>
              <a:rPr lang="en-US" altLang="zh-CN" sz="1200" kern="100" dirty="0">
                <a:latin typeface="+mj-ea"/>
                <a:ea typeface="+mj-ea"/>
                <a:cs typeface="Calibri" panose="020F0502020204030204" pitchFamily="34" charset="0"/>
              </a:rPr>
              <a:t>Virtual Private </a:t>
            </a:r>
            <a:r>
              <a:rPr lang="en-US" altLang="zh-CN" sz="1200" kern="100" dirty="0" smtClean="0">
                <a:latin typeface="+mj-ea"/>
                <a:ea typeface="+mj-ea"/>
                <a:cs typeface="Calibri" panose="020F0502020204030204" pitchFamily="34" charset="0"/>
              </a:rPr>
              <a:t>Networks for </a:t>
            </a:r>
            <a:r>
              <a:rPr lang="en-US" altLang="zh-CN" sz="1200" kern="100" dirty="0">
                <a:latin typeface="+mj-ea"/>
                <a:ea typeface="+mj-ea"/>
                <a:cs typeface="Calibri" panose="020F0502020204030204" pitchFamily="34" charset="0"/>
              </a:rPr>
              <a:t>Electric </a:t>
            </a:r>
            <a:r>
              <a:rPr lang="en-US" altLang="zh-CN" sz="1200" kern="100" dirty="0" smtClean="0">
                <a:latin typeface="+mj-ea"/>
                <a:ea typeface="+mj-ea"/>
                <a:cs typeface="Calibri" panose="020F0502020204030204" pitchFamily="34" charset="0"/>
              </a:rPr>
              <a:t>Power&gt;, 2021.02</a:t>
            </a:r>
            <a:endParaRPr lang="zh-CN" altLang="en-US" sz="1200" kern="100" dirty="0">
              <a:latin typeface="+mj-ea"/>
              <a:ea typeface="+mj-ea"/>
              <a:cs typeface="Calibri" panose="020F0502020204030204" pitchFamily="34" charset="0"/>
            </a:endParaRPr>
          </a:p>
        </p:txBody>
      </p:sp>
      <p:pic>
        <p:nvPicPr>
          <p:cNvPr id="6" name="图片 8"/>
          <p:cNvPicPr>
            <a:picLocks noChangeAspect="1"/>
          </p:cNvPicPr>
          <p:nvPr/>
        </p:nvPicPr>
        <p:blipFill>
          <a:blip r:embed="rId2"/>
          <a:stretch>
            <a:fillRect/>
          </a:stretch>
        </p:blipFill>
        <p:spPr>
          <a:xfrm>
            <a:off x="6802623" y="3042353"/>
            <a:ext cx="4968008" cy="2735619"/>
          </a:xfrm>
          <a:prstGeom prst="rect">
            <a:avLst/>
          </a:prstGeom>
        </p:spPr>
      </p:pic>
      <p:sp>
        <p:nvSpPr>
          <p:cNvPr id="3" name="Rectangle 2"/>
          <p:cNvSpPr/>
          <p:nvPr/>
        </p:nvSpPr>
        <p:spPr>
          <a:xfrm>
            <a:off x="6802623" y="5783224"/>
            <a:ext cx="1509772" cy="276999"/>
          </a:xfrm>
          <a:prstGeom prst="rect">
            <a:avLst/>
          </a:prstGeom>
        </p:spPr>
        <p:txBody>
          <a:bodyPr wrap="none">
            <a:spAutoFit/>
          </a:bodyPr>
          <a:lstStyle/>
          <a:p>
            <a:r>
              <a:rPr lang="en-US" altLang="zh-CN" sz="1200" kern="100" dirty="0">
                <a:latin typeface="+mj-ea"/>
                <a:cs typeface="Calibri" panose="020F0502020204030204" pitchFamily="34" charset="0"/>
              </a:rPr>
              <a:t>API </a:t>
            </a:r>
            <a:r>
              <a:rPr lang="en-US" altLang="zh-CN" sz="1200" dirty="0" smtClean="0">
                <a:solidFill>
                  <a:srgbClr val="1D1D1A"/>
                </a:solidFill>
                <a:latin typeface="+mj-ea"/>
                <a:cs typeface="Calibri" panose="020F0502020204030204" pitchFamily="34" charset="0"/>
              </a:rPr>
              <a:t>Capability list </a:t>
            </a:r>
            <a:endParaRPr lang="zh-CN" altLang="en-US" sz="1200" dirty="0"/>
          </a:p>
        </p:txBody>
      </p:sp>
      <p:pic>
        <p:nvPicPr>
          <p:cNvPr id="5" name="Picture 4"/>
          <p:cNvPicPr>
            <a:picLocks noChangeAspect="1"/>
          </p:cNvPicPr>
          <p:nvPr/>
        </p:nvPicPr>
        <p:blipFill>
          <a:blip r:embed="rId3"/>
          <a:stretch>
            <a:fillRect/>
          </a:stretch>
        </p:blipFill>
        <p:spPr>
          <a:xfrm>
            <a:off x="947402" y="2898518"/>
            <a:ext cx="5596715" cy="2879454"/>
          </a:xfrm>
          <a:prstGeom prst="rect">
            <a:avLst/>
          </a:prstGeom>
        </p:spPr>
      </p:pic>
    </p:spTree>
    <p:extLst>
      <p:ext uri="{BB962C8B-B14F-4D97-AF65-F5344CB8AC3E}">
        <p14:creationId xmlns:p14="http://schemas.microsoft.com/office/powerpoint/2010/main" val="25048675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41256" y="321380"/>
            <a:ext cx="10291300" cy="430887"/>
          </a:xfrm>
        </p:spPr>
        <p:txBody>
          <a:bodyPr/>
          <a:lstStyle/>
          <a:p>
            <a:r>
              <a:rPr lang="en-US" altLang="zh-CN" dirty="0">
                <a:latin typeface="+mj-ea"/>
                <a:ea typeface="+mj-ea"/>
              </a:rPr>
              <a:t>5G </a:t>
            </a:r>
            <a:r>
              <a:rPr lang="en-US" altLang="zh-CN" dirty="0" smtClean="0">
                <a:latin typeface="+mj-ea"/>
                <a:ea typeface="+mj-ea"/>
              </a:rPr>
              <a:t>Smart Grid new requirement for 3GPP-3</a:t>
            </a:r>
            <a:endParaRPr lang="zh-CN" altLang="en-US" dirty="0">
              <a:latin typeface="+mj-ea"/>
              <a:ea typeface="+mj-ea"/>
            </a:endParaRPr>
          </a:p>
        </p:txBody>
      </p:sp>
      <p:graphicFrame>
        <p:nvGraphicFramePr>
          <p:cNvPr id="6" name="表格 5"/>
          <p:cNvGraphicFramePr>
            <a:graphicFrameLocks noGrp="1"/>
          </p:cNvGraphicFramePr>
          <p:nvPr>
            <p:extLst>
              <p:ext uri="{D42A27DB-BD31-4B8C-83A1-F6EECF244321}">
                <p14:modId xmlns:p14="http://schemas.microsoft.com/office/powerpoint/2010/main" val="1890768901"/>
              </p:ext>
            </p:extLst>
          </p:nvPr>
        </p:nvGraphicFramePr>
        <p:xfrm>
          <a:off x="676029" y="899353"/>
          <a:ext cx="11284319" cy="2194560"/>
        </p:xfrm>
        <a:graphic>
          <a:graphicData uri="http://schemas.openxmlformats.org/drawingml/2006/table">
            <a:tbl>
              <a:tblPr firstRow="1" bandRow="1"/>
              <a:tblGrid>
                <a:gridCol w="473040"/>
                <a:gridCol w="1190399"/>
                <a:gridCol w="5784254"/>
                <a:gridCol w="490889"/>
                <a:gridCol w="3345737"/>
              </a:tblGrid>
              <a:tr h="269944">
                <a:tc>
                  <a:txBody>
                    <a:bodyPr/>
                    <a:lstStyle/>
                    <a:p>
                      <a:r>
                        <a:rPr lang="en-US" altLang="zh-CN" sz="1200" b="1" kern="1200" dirty="0" smtClean="0">
                          <a:solidFill>
                            <a:srgbClr val="FFFFFF"/>
                          </a:solidFill>
                          <a:effectLst/>
                          <a:latin typeface="+mj-ea"/>
                          <a:ea typeface="+mj-ea"/>
                          <a:cs typeface="Calibri" panose="020F0502020204030204" pitchFamily="34" charset="0"/>
                        </a:rPr>
                        <a:t>No.</a:t>
                      </a:r>
                      <a:endParaRPr lang="zh-CN" sz="1200" b="1" kern="1200" dirty="0">
                        <a:solidFill>
                          <a:srgbClr val="FFFFFF"/>
                        </a:solidFill>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marL="0" algn="ctr" defTabSz="1187798" rtl="0" eaLnBrk="1" latinLnBrk="0" hangingPunct="1">
                        <a:spcAft>
                          <a:spcPts val="0"/>
                        </a:spcAft>
                      </a:pPr>
                      <a:r>
                        <a:rPr lang="en-US" sz="1200" b="1" kern="1200" dirty="0">
                          <a:solidFill>
                            <a:srgbClr val="FFFFFF"/>
                          </a:solidFill>
                          <a:effectLst/>
                          <a:latin typeface="+mj-ea"/>
                          <a:ea typeface="+mj-ea"/>
                          <a:cs typeface="Calibri" panose="020F0502020204030204" pitchFamily="34" charset="0"/>
                        </a:rPr>
                        <a:t>Requirement</a:t>
                      </a:r>
                      <a:endParaRPr lang="zh-CN" sz="1200" b="1" kern="1200" dirty="0">
                        <a:solidFill>
                          <a:srgbClr val="FFFFFF"/>
                        </a:solidFill>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marL="0" algn="ctr" defTabSz="1187798" rtl="0" eaLnBrk="1" latinLnBrk="0" hangingPunct="1">
                        <a:spcAft>
                          <a:spcPts val="0"/>
                        </a:spcAft>
                      </a:pPr>
                      <a:r>
                        <a:rPr lang="en-US" sz="1200" b="1" kern="1200" dirty="0">
                          <a:solidFill>
                            <a:srgbClr val="FFFFFF"/>
                          </a:solidFill>
                          <a:effectLst/>
                          <a:latin typeface="+mj-ea"/>
                          <a:ea typeface="+mj-ea"/>
                          <a:cs typeface="Calibri" panose="020F0502020204030204" pitchFamily="34" charset="0"/>
                        </a:rPr>
                        <a:t>Motivation</a:t>
                      </a:r>
                      <a:endParaRPr lang="zh-CN" sz="1200" b="1" kern="1200" dirty="0">
                        <a:solidFill>
                          <a:srgbClr val="FFFFFF"/>
                        </a:solidFill>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marL="0" algn="ctr" defTabSz="1187798" rtl="0" eaLnBrk="1" latinLnBrk="0" hangingPunct="1">
                        <a:spcAft>
                          <a:spcPts val="0"/>
                        </a:spcAft>
                      </a:pPr>
                      <a:r>
                        <a:rPr lang="en-US" altLang="zh-CN" sz="1200" b="1" kern="1200" dirty="0" smtClean="0">
                          <a:solidFill>
                            <a:srgbClr val="FFFFFF"/>
                          </a:solidFill>
                          <a:effectLst/>
                          <a:latin typeface="+mj-ea"/>
                          <a:ea typeface="+mn-ea"/>
                          <a:cs typeface="Calibri" panose="020F0502020204030204" pitchFamily="34" charset="0"/>
                        </a:rPr>
                        <a:t>Priority</a:t>
                      </a:r>
                      <a:endParaRPr lang="zh-CN" sz="1200" b="1" kern="1200" dirty="0">
                        <a:solidFill>
                          <a:srgbClr val="FFFFFF"/>
                        </a:solidFill>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c>
                  <a:txBody>
                    <a:bodyPr/>
                    <a:lstStyle/>
                    <a:p>
                      <a:pPr marL="0" algn="ctr" defTabSz="1187798" rtl="0" eaLnBrk="1" latinLnBrk="0" hangingPunct="1">
                        <a:spcAft>
                          <a:spcPts val="0"/>
                        </a:spcAft>
                      </a:pPr>
                      <a:r>
                        <a:rPr lang="en-US" sz="1200" b="1" kern="1200" dirty="0">
                          <a:solidFill>
                            <a:srgbClr val="FFFFFF"/>
                          </a:solidFill>
                          <a:effectLst/>
                          <a:latin typeface="+mj-ea"/>
                          <a:ea typeface="+mj-ea"/>
                          <a:cs typeface="Calibri" panose="020F0502020204030204" pitchFamily="34" charset="0"/>
                        </a:rPr>
                        <a:t>Sub-topics</a:t>
                      </a:r>
                      <a:endParaRPr lang="zh-CN" sz="1200" b="1" kern="1200" dirty="0">
                        <a:solidFill>
                          <a:srgbClr val="FFFFFF"/>
                        </a:solidFill>
                        <a:effectLst/>
                        <a:latin typeface="+mj-ea"/>
                        <a:ea typeface="+mj-ea"/>
                        <a:cs typeface="Calibri" panose="020F0502020204030204" pitchFamily="34" charset="0"/>
                      </a:endParaRPr>
                    </a:p>
                  </a:txBody>
                  <a:tcPr marL="0" marR="0" marT="0" marB="0"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0091C7"/>
                    </a:solidFill>
                  </a:tcPr>
                </a:tc>
              </a:tr>
              <a:tr h="1708658">
                <a:tc>
                  <a:txBody>
                    <a:bodyPr/>
                    <a:lstStyle/>
                    <a:p>
                      <a:pPr>
                        <a:spcAft>
                          <a:spcPts val="0"/>
                        </a:spcAft>
                      </a:pPr>
                      <a:r>
                        <a:rPr lang="en-US" altLang="zh-CN" sz="1200" kern="1200" dirty="0" smtClean="0">
                          <a:solidFill>
                            <a:srgbClr val="1D1D1A"/>
                          </a:solidFill>
                          <a:effectLst/>
                          <a:latin typeface="+mj-ea"/>
                          <a:ea typeface="+mj-ea"/>
                          <a:cs typeface="Calibri" panose="020F0502020204030204" pitchFamily="34" charset="0"/>
                        </a:rPr>
                        <a:t>3</a:t>
                      </a:r>
                      <a:endParaRPr lang="zh-CN" sz="1200"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a:spcAft>
                          <a:spcPts val="0"/>
                        </a:spcAft>
                      </a:pPr>
                      <a:r>
                        <a:rPr lang="en-US" sz="1200" b="1" kern="1200" dirty="0">
                          <a:solidFill>
                            <a:srgbClr val="1D1D1A"/>
                          </a:solidFill>
                          <a:effectLst/>
                          <a:latin typeface="+mj-ea"/>
                          <a:ea typeface="+mj-ea"/>
                          <a:cs typeface="Calibri" panose="020F0502020204030204" pitchFamily="34" charset="0"/>
                        </a:rPr>
                        <a:t>5G LAN</a:t>
                      </a:r>
                      <a:endParaRPr lang="zh-CN" sz="1200" b="1" kern="100" dirty="0">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marL="171450" lvl="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Traditional wired communication is based on switches or routers and sends messages to all terminals in the VLAN group. However, each terminal processes only the message packets of its upstream and downstream terminals and discards other messages as invalid packets </a:t>
                      </a:r>
                    </a:p>
                    <a:p>
                      <a:pPr marL="171450" lvl="0" indent="-171450">
                        <a:buFont typeface="Arial" panose="020B0604020202020204" pitchFamily="34" charset="0"/>
                        <a:buChar char="•"/>
                      </a:pPr>
                      <a:endParaRPr lang="zh-CN" altLang="zh-CN" sz="1200" b="0" kern="1200" dirty="0" smtClean="0">
                        <a:solidFill>
                          <a:srgbClr val="1D1D1A"/>
                        </a:solidFill>
                        <a:effectLst/>
                        <a:latin typeface="+mj-ea"/>
                        <a:ea typeface="+mj-ea"/>
                        <a:cs typeface="Calibri" panose="020F0502020204030204" pitchFamily="34" charset="0"/>
                      </a:endParaRPr>
                    </a:p>
                    <a:p>
                      <a:pPr marL="17145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The group management in the traditional scenarios is mainly static configuration.</a:t>
                      </a:r>
                      <a:endParaRPr lang="zh-CN" sz="1200" b="0" kern="1200" dirty="0">
                        <a:solidFill>
                          <a:srgbClr val="1D1D1A"/>
                        </a:solidFill>
                        <a:effectLst/>
                        <a:latin typeface="+mj-ea"/>
                        <a:ea typeface="+mj-ea"/>
                        <a:cs typeface="Calibri" panose="020F0502020204030204" pitchFamily="34" charset="0"/>
                      </a:endParaRPr>
                    </a:p>
                  </a:txBody>
                  <a:tcPr marL="77770" marR="77770" marT="38885" marB="38885" anchor="ctr">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a:spcAft>
                          <a:spcPts val="0"/>
                        </a:spcAft>
                      </a:pPr>
                      <a:r>
                        <a:rPr lang="en-US" altLang="zh-CN" sz="1200" b="0" kern="1200" dirty="0" smtClean="0">
                          <a:solidFill>
                            <a:srgbClr val="1D1D1A"/>
                          </a:solidFill>
                          <a:effectLst/>
                          <a:latin typeface="+mj-ea"/>
                          <a:ea typeface="+mj-ea"/>
                          <a:cs typeface="Calibri" panose="020F0502020204030204" pitchFamily="34" charset="0"/>
                        </a:rPr>
                        <a:t>3</a:t>
                      </a:r>
                      <a:endParaRPr lang="zh-CN" sz="1200" b="0" kern="1200" dirty="0">
                        <a:solidFill>
                          <a:srgbClr val="1D1D1A"/>
                        </a:solidFill>
                        <a:effectLst/>
                        <a:latin typeface="+mj-ea"/>
                        <a:ea typeface="+mj-ea"/>
                        <a:cs typeface="Calibri" panose="020F0502020204030204" pitchFamily="34" charset="0"/>
                      </a:endParaRPr>
                    </a:p>
                  </a:txBody>
                  <a:tcPr marL="0" marR="0" marT="0" marB="0">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c>
                  <a:txBody>
                    <a:bodyPr/>
                    <a:lstStyle/>
                    <a:p>
                      <a:pPr marL="171450" lvl="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5G LAN communication enhancement</a:t>
                      </a:r>
                      <a:r>
                        <a:rPr lang="zh-CN" altLang="zh-CN" sz="1200" b="0" kern="1200" dirty="0" smtClean="0">
                          <a:solidFill>
                            <a:srgbClr val="1D1D1A"/>
                          </a:solidFill>
                          <a:effectLst/>
                          <a:latin typeface="+mj-ea"/>
                          <a:ea typeface="+mj-ea"/>
                          <a:cs typeface="Calibri" panose="020F0502020204030204" pitchFamily="34" charset="0"/>
                        </a:rPr>
                        <a:t>：</a:t>
                      </a:r>
                      <a:r>
                        <a:rPr lang="en-US" altLang="zh-CN" sz="1200" b="0" kern="1200" dirty="0" smtClean="0">
                          <a:solidFill>
                            <a:srgbClr val="1D1D1A"/>
                          </a:solidFill>
                          <a:effectLst/>
                          <a:latin typeface="+mj-ea"/>
                          <a:ea typeface="+mj-ea"/>
                          <a:cs typeface="Calibri" panose="020F0502020204030204" pitchFamily="34" charset="0"/>
                        </a:rPr>
                        <a:t>multiple service groups can be divided based on the networking topology. In addition, the precise multicast function, i.e. only the related message need be forwarded is required </a:t>
                      </a:r>
                    </a:p>
                    <a:p>
                      <a:pPr marL="171450" lvl="0" indent="-171450">
                        <a:buFont typeface="Arial" panose="020B0604020202020204" pitchFamily="34" charset="0"/>
                        <a:buChar char="•"/>
                      </a:pPr>
                      <a:endParaRPr lang="zh-CN" altLang="zh-CN" sz="1200" b="0" kern="1200" dirty="0" smtClean="0">
                        <a:solidFill>
                          <a:srgbClr val="1D1D1A"/>
                        </a:solidFill>
                        <a:effectLst/>
                        <a:latin typeface="+mj-ea"/>
                        <a:ea typeface="+mj-ea"/>
                        <a:cs typeface="Calibri" panose="020F0502020204030204" pitchFamily="34" charset="0"/>
                      </a:endParaRPr>
                    </a:p>
                    <a:p>
                      <a:pPr marL="171450" indent="-171450">
                        <a:buFont typeface="Arial" panose="020B0604020202020204" pitchFamily="34" charset="0"/>
                        <a:buChar char="•"/>
                      </a:pPr>
                      <a:r>
                        <a:rPr lang="en-US" altLang="zh-CN" sz="1200" b="0" kern="1200" dirty="0" smtClean="0">
                          <a:solidFill>
                            <a:srgbClr val="1D1D1A"/>
                          </a:solidFill>
                          <a:effectLst/>
                          <a:latin typeface="+mj-ea"/>
                          <a:ea typeface="+mj-ea"/>
                          <a:cs typeface="Calibri" panose="020F0502020204030204" pitchFamily="34" charset="0"/>
                        </a:rPr>
                        <a:t>GROUP Management enhancement</a:t>
                      </a:r>
                      <a:r>
                        <a:rPr lang="zh-CN" altLang="zh-CN" sz="1200" b="0" kern="1200" dirty="0" smtClean="0">
                          <a:solidFill>
                            <a:srgbClr val="1D1D1A"/>
                          </a:solidFill>
                          <a:effectLst/>
                          <a:latin typeface="+mj-ea"/>
                          <a:ea typeface="+mj-ea"/>
                          <a:cs typeface="Calibri" panose="020F0502020204030204" pitchFamily="34" charset="0"/>
                        </a:rPr>
                        <a:t>：</a:t>
                      </a:r>
                      <a:r>
                        <a:rPr lang="en-US" altLang="zh-CN" sz="1200" b="0" kern="1200" dirty="0" smtClean="0">
                          <a:solidFill>
                            <a:srgbClr val="1D1D1A"/>
                          </a:solidFill>
                          <a:effectLst/>
                          <a:latin typeface="+mj-ea"/>
                          <a:ea typeface="+mj-ea"/>
                          <a:cs typeface="Calibri" panose="020F0502020204030204" pitchFamily="34" charset="0"/>
                        </a:rPr>
                        <a:t> industry customers can configure and manage corresponding LAN groups</a:t>
                      </a:r>
                      <a:endParaRPr lang="zh-CN" sz="1200" b="0" kern="1200" dirty="0">
                        <a:solidFill>
                          <a:srgbClr val="1D1D1A"/>
                        </a:solidFill>
                        <a:effectLst/>
                        <a:latin typeface="+mj-ea"/>
                        <a:ea typeface="+mj-ea"/>
                        <a:cs typeface="Calibri" panose="020F0502020204030204" pitchFamily="34" charset="0"/>
                      </a:endParaRPr>
                    </a:p>
                  </a:txBody>
                  <a:tcPr marL="0" marR="0" marT="0" marB="0">
                    <a:lnL w="12700" cap="flat" cmpd="sng" algn="ctr">
                      <a:solidFill>
                        <a:srgbClr val="0091C7"/>
                      </a:solidFill>
                      <a:prstDash val="solid"/>
                      <a:round/>
                      <a:headEnd type="none" w="med" len="med"/>
                      <a:tailEnd type="none" w="med" len="med"/>
                    </a:lnL>
                    <a:lnR w="12700" cap="flat" cmpd="sng" algn="ctr">
                      <a:solidFill>
                        <a:srgbClr val="0091C7"/>
                      </a:solidFill>
                      <a:prstDash val="solid"/>
                      <a:round/>
                      <a:headEnd type="none" w="med" len="med"/>
                      <a:tailEnd type="none" w="med" len="med"/>
                    </a:lnR>
                    <a:lnT w="12700" cap="flat" cmpd="sng" algn="ctr">
                      <a:solidFill>
                        <a:srgbClr val="0091C7"/>
                      </a:solidFill>
                      <a:prstDash val="solid"/>
                      <a:round/>
                      <a:headEnd type="none" w="med" len="med"/>
                      <a:tailEnd type="none" w="med" len="med"/>
                    </a:lnT>
                    <a:lnB w="12700" cap="flat" cmpd="sng" algn="ctr">
                      <a:solidFill>
                        <a:srgbClr val="0091C7"/>
                      </a:solidFill>
                      <a:prstDash val="solid"/>
                      <a:round/>
                      <a:headEnd type="none" w="med" len="med"/>
                      <a:tailEnd type="none" w="med" len="med"/>
                    </a:lnB>
                    <a:solidFill>
                      <a:srgbClr val="E7EEF5"/>
                    </a:solidFill>
                  </a:tcPr>
                </a:tc>
              </a:tr>
            </a:tbl>
          </a:graphicData>
        </a:graphic>
      </p:graphicFrame>
      <p:pic>
        <p:nvPicPr>
          <p:cNvPr id="3" name="图片 2"/>
          <p:cNvPicPr>
            <a:picLocks noChangeAspect="1"/>
          </p:cNvPicPr>
          <p:nvPr/>
        </p:nvPicPr>
        <p:blipFill>
          <a:blip r:embed="rId3"/>
          <a:stretch>
            <a:fillRect/>
          </a:stretch>
        </p:blipFill>
        <p:spPr>
          <a:xfrm>
            <a:off x="641256" y="3378468"/>
            <a:ext cx="5633949" cy="2993456"/>
          </a:xfrm>
          <a:prstGeom prst="rect">
            <a:avLst/>
          </a:prstGeom>
        </p:spPr>
      </p:pic>
      <p:sp>
        <p:nvSpPr>
          <p:cNvPr id="5" name="文本框 4"/>
          <p:cNvSpPr txBox="1"/>
          <p:nvPr/>
        </p:nvSpPr>
        <p:spPr>
          <a:xfrm>
            <a:off x="6361171" y="5749290"/>
            <a:ext cx="919739" cy="523220"/>
          </a:xfrm>
          <a:prstGeom prst="rect">
            <a:avLst/>
          </a:prstGeom>
          <a:noFill/>
        </p:spPr>
        <p:txBody>
          <a:bodyPr wrap="square" rtlCol="0" anchor="ctr">
            <a:noAutofit/>
          </a:bodyPr>
          <a:lstStyle>
            <a:defPPr>
              <a:defRPr lang="en-US"/>
            </a:defPPr>
            <a:lvl1pPr algn="ctr">
              <a:defRPr sz="1400">
                <a:solidFill>
                  <a:schemeClr val="tx2"/>
                </a:solidFill>
                <a:latin typeface="Calibri" panose="020F0502020204030204" pitchFamily="34" charset="0"/>
                <a:ea typeface="Microsoft YaHei" panose="020B0503020204020204" pitchFamily="34" charset="-122"/>
                <a:cs typeface="Calibri" panose="020F0502020204030204" pitchFamily="34" charset="0"/>
              </a:defRPr>
            </a:lvl1pPr>
          </a:lstStyle>
          <a:p>
            <a:pPr algn="l"/>
            <a:endParaRPr lang="zh-CN" altLang="en-US" dirty="0">
              <a:solidFill>
                <a:schemeClr val="tx1"/>
              </a:solidFill>
            </a:endParaRPr>
          </a:p>
        </p:txBody>
      </p:sp>
      <p:sp>
        <p:nvSpPr>
          <p:cNvPr id="8" name="文本框 7"/>
          <p:cNvSpPr txBox="1"/>
          <p:nvPr/>
        </p:nvSpPr>
        <p:spPr>
          <a:xfrm>
            <a:off x="6823184" y="4193690"/>
            <a:ext cx="4640503" cy="994327"/>
          </a:xfrm>
          <a:prstGeom prst="rect">
            <a:avLst/>
          </a:prstGeom>
          <a:solidFill>
            <a:schemeClr val="tx2"/>
          </a:solidFill>
        </p:spPr>
        <p:txBody>
          <a:bodyPr wrap="square" rtlCol="0" anchor="ctr">
            <a:noAutofit/>
          </a:bodyPr>
          <a:lstStyle>
            <a:defPPr>
              <a:defRPr lang="en-US"/>
            </a:defPPr>
            <a:lvl1pPr>
              <a:defRPr sz="1400">
                <a:latin typeface="Calibri" panose="020F0502020204030204" pitchFamily="34" charset="0"/>
                <a:ea typeface="Microsoft YaHei" panose="020B0503020204020204" pitchFamily="34" charset="-122"/>
                <a:cs typeface="Calibri" panose="020F0502020204030204" pitchFamily="34" charset="0"/>
              </a:defRPr>
            </a:lvl1pPr>
          </a:lstStyle>
          <a:p>
            <a:r>
              <a:rPr lang="en-US" altLang="zh-CN" sz="1200" dirty="0">
                <a:latin typeface="+mj-ea"/>
              </a:rPr>
              <a:t>Package Transfer: </a:t>
            </a:r>
            <a:r>
              <a:rPr lang="en-US" altLang="zh-CN" sz="1200" dirty="0" err="1">
                <a:latin typeface="+mj-ea"/>
              </a:rPr>
              <a:t>DTUx</a:t>
            </a:r>
            <a:r>
              <a:rPr lang="en-US" altLang="zh-CN" sz="1200" dirty="0">
                <a:latin typeface="+mj-ea"/>
              </a:rPr>
              <a:t>-&gt;</a:t>
            </a:r>
            <a:r>
              <a:rPr lang="en-US" altLang="zh-CN" sz="1200" dirty="0" smtClean="0">
                <a:latin typeface="+mj-ea"/>
              </a:rPr>
              <a:t>other </a:t>
            </a:r>
            <a:r>
              <a:rPr lang="en-US" altLang="zh-CN" sz="1200" b="1" dirty="0" smtClean="0">
                <a:solidFill>
                  <a:srgbClr val="FF0000"/>
                </a:solidFill>
                <a:latin typeface="+mj-ea"/>
              </a:rPr>
              <a:t>X</a:t>
            </a:r>
            <a:r>
              <a:rPr lang="en-US" altLang="zh-CN" sz="1200" dirty="0" smtClean="0">
                <a:latin typeface="+mj-ea"/>
              </a:rPr>
              <a:t> DTUs</a:t>
            </a:r>
            <a:endParaRPr lang="en-US" altLang="zh-CN" sz="1200" b="1" dirty="0" smtClean="0">
              <a:latin typeface="+mj-ea"/>
              <a:ea typeface="+mj-ea"/>
            </a:endParaRPr>
          </a:p>
          <a:p>
            <a:endParaRPr lang="en-US" altLang="zh-CN" sz="1200" b="1" dirty="0" smtClean="0">
              <a:latin typeface="+mj-ea"/>
              <a:ea typeface="+mj-ea"/>
            </a:endParaRPr>
          </a:p>
          <a:p>
            <a:r>
              <a:rPr lang="en-US" altLang="zh-CN" sz="1200" dirty="0" smtClean="0">
                <a:latin typeface="+mj-ea"/>
                <a:ea typeface="+mj-ea"/>
              </a:rPr>
              <a:t>Now:  X=</a:t>
            </a:r>
            <a:r>
              <a:rPr lang="en-US" altLang="zh-CN" sz="1200" dirty="0" smtClean="0">
                <a:solidFill>
                  <a:srgbClr val="FF0000"/>
                </a:solidFill>
                <a:latin typeface="+mj-ea"/>
                <a:ea typeface="+mj-ea"/>
              </a:rPr>
              <a:t>8</a:t>
            </a:r>
            <a:r>
              <a:rPr lang="en-US" altLang="zh-CN" sz="1200" dirty="0" smtClean="0">
                <a:latin typeface="+mj-ea"/>
                <a:ea typeface="+mj-ea"/>
              </a:rPr>
              <a:t> , </a:t>
            </a:r>
            <a:r>
              <a:rPr lang="en-US" altLang="zh-CN" sz="1200" dirty="0" smtClean="0">
                <a:latin typeface="+mj-ea"/>
              </a:rPr>
              <a:t>To </a:t>
            </a:r>
            <a:r>
              <a:rPr lang="en-US" altLang="zh-CN" sz="1200" dirty="0">
                <a:latin typeface="+mj-ea"/>
              </a:rPr>
              <a:t>Be: </a:t>
            </a:r>
            <a:r>
              <a:rPr lang="en-US" altLang="zh-CN" sz="1200" dirty="0" smtClean="0">
                <a:latin typeface="+mj-ea"/>
              </a:rPr>
              <a:t>X=</a:t>
            </a:r>
            <a:r>
              <a:rPr lang="en-US" altLang="zh-CN" sz="1200" dirty="0" smtClean="0">
                <a:solidFill>
                  <a:srgbClr val="FF0000"/>
                </a:solidFill>
                <a:latin typeface="+mj-ea"/>
              </a:rPr>
              <a:t>1-2</a:t>
            </a:r>
            <a:endParaRPr lang="en-US" altLang="zh-CN" sz="1200" dirty="0" smtClean="0">
              <a:latin typeface="+mj-ea"/>
              <a:ea typeface="+mj-ea"/>
            </a:endParaRPr>
          </a:p>
        </p:txBody>
      </p:sp>
    </p:spTree>
    <p:extLst>
      <p:ext uri="{BB962C8B-B14F-4D97-AF65-F5344CB8AC3E}">
        <p14:creationId xmlns:p14="http://schemas.microsoft.com/office/powerpoint/2010/main" val="194743524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Title Slid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3oqwz3l">
      <a:majorFont>
        <a:latin typeface="Arial" panose="020B0A04020102020204"/>
        <a:ea typeface="Microsoft YaHei"/>
        <a:cs typeface=""/>
      </a:majorFont>
      <a:minorFont>
        <a:latin typeface="Arial" panose="020B060402020202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575756"/>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2A9BC227-3AB3-406C-8329-4CEFEE79DCC2}"/>
    </a:ext>
  </a:extLst>
</a:theme>
</file>

<file path=ppt/theme/theme10.xml><?xml version="1.0" encoding="utf-8"?>
<a:theme xmlns:a="http://schemas.openxmlformats.org/drawingml/2006/main" name="公司标准 - 微软雅黑字体">
  <a:themeElements>
    <a:clrScheme name="自定义 7">
      <a:dk1>
        <a:sysClr val="windowText" lastClr="000000"/>
      </a:dk1>
      <a:lt1>
        <a:sysClr val="window" lastClr="FFFFFF"/>
      </a:lt1>
      <a:dk2>
        <a:srgbClr val="44546A"/>
      </a:dk2>
      <a:lt2>
        <a:srgbClr val="E7E6E6"/>
      </a:lt2>
      <a:accent1>
        <a:srgbClr val="5B9BD5"/>
      </a:accent1>
      <a:accent2>
        <a:srgbClr val="C00000"/>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spcBef>
            <a:spcPts val="600"/>
          </a:spcBef>
          <a:defRPr sz="1600" dirty="0" smtClean="0">
            <a:latin typeface="方正兰亭黑简体" panose="02000000000000000000" pitchFamily="2" charset="-122"/>
            <a:ea typeface="方正兰亭黑简体" panose="02000000000000000000" pitchFamily="2" charset="-122"/>
          </a:defRPr>
        </a:defPPr>
      </a:lstStyle>
    </a:txDef>
  </a:objectDefaults>
  <a:extraClrSchemeLst/>
  <a:extLst>
    <a:ext uri="{05A4C25C-085E-4340-85A3-A5531E510DB2}">
      <thm15:themeFamily xmlns:thm15="http://schemas.microsoft.com/office/thememl/2012/main" name="演示文稿12" id="{FAA89D7A-CB08-4B34-A812-0652C0E24E57}" vid="{3894C8C9-572F-49D5-B445-739E905079F2}"/>
    </a:ext>
  </a:extLst>
</a:theme>
</file>

<file path=ppt/theme/theme11.xml><?xml version="1.0" encoding="utf-8"?>
<a:theme xmlns:a="http://schemas.openxmlformats.org/drawingml/2006/main" name="1_公司标准 - 微软雅黑字体">
  <a:themeElements>
    <a:clrScheme name="自定义 7">
      <a:dk1>
        <a:sysClr val="windowText" lastClr="000000"/>
      </a:dk1>
      <a:lt1>
        <a:sysClr val="window" lastClr="FFFFFF"/>
      </a:lt1>
      <a:dk2>
        <a:srgbClr val="44546A"/>
      </a:dk2>
      <a:lt2>
        <a:srgbClr val="E7E6E6"/>
      </a:lt2>
      <a:accent1>
        <a:srgbClr val="5B9BD5"/>
      </a:accent1>
      <a:accent2>
        <a:srgbClr val="C00000"/>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spcBef>
            <a:spcPts val="600"/>
          </a:spcBef>
          <a:defRPr sz="1600" dirty="0" smtClean="0">
            <a:latin typeface="方正兰亭黑简体" panose="02000000000000000000" pitchFamily="2" charset="-122"/>
            <a:ea typeface="方正兰亭黑简体" panose="02000000000000000000" pitchFamily="2" charset="-122"/>
          </a:defRPr>
        </a:defPPr>
      </a:lstStyle>
    </a:txDef>
  </a:objectDefaults>
  <a:extraClrSchemeLst/>
  <a:extLst>
    <a:ext uri="{05A4C25C-085E-4340-85A3-A5531E510DB2}">
      <thm15:themeFamily xmlns:thm15="http://schemas.microsoft.com/office/thememl/2012/main" name="演示文稿12" id="{FAA89D7A-CB08-4B34-A812-0652C0E24E57}" vid="{3894C8C9-572F-49D5-B445-739E905079F2}"/>
    </a:ext>
  </a:extLst>
</a:theme>
</file>

<file path=ppt/theme/theme12.xml><?xml version="1.0" encoding="utf-8"?>
<a:theme xmlns:a="http://schemas.openxmlformats.org/drawingml/2006/main" name="2_公司标准 - 微软雅黑字体">
  <a:themeElements>
    <a:clrScheme name="自定义 7">
      <a:dk1>
        <a:sysClr val="windowText" lastClr="000000"/>
      </a:dk1>
      <a:lt1>
        <a:sysClr val="window" lastClr="FFFFFF"/>
      </a:lt1>
      <a:dk2>
        <a:srgbClr val="44546A"/>
      </a:dk2>
      <a:lt2>
        <a:srgbClr val="E7E6E6"/>
      </a:lt2>
      <a:accent1>
        <a:srgbClr val="5B9BD5"/>
      </a:accent1>
      <a:accent2>
        <a:srgbClr val="C00000"/>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spcBef>
            <a:spcPts val="600"/>
          </a:spcBef>
          <a:defRPr sz="1600" dirty="0" smtClean="0">
            <a:latin typeface="方正兰亭黑简体" panose="02000000000000000000" pitchFamily="2" charset="-122"/>
            <a:ea typeface="方正兰亭黑简体" panose="02000000000000000000" pitchFamily="2" charset="-122"/>
          </a:defRPr>
        </a:defPPr>
      </a:lstStyle>
    </a:txDef>
  </a:objectDefaults>
  <a:extraClrSchemeLst/>
  <a:extLst>
    <a:ext uri="{05A4C25C-085E-4340-85A3-A5531E510DB2}">
      <thm15:themeFamily xmlns:thm15="http://schemas.microsoft.com/office/thememl/2012/main" name="演示文稿12" id="{FAA89D7A-CB08-4B34-A812-0652C0E24E57}" vid="{3894C8C9-572F-49D5-B445-739E905079F2}"/>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rt page">
  <a:themeElements>
    <a:clrScheme name="updated">
      <a:dk1>
        <a:srgbClr val="1D1D1A"/>
      </a:dk1>
      <a:lt1>
        <a:srgbClr val="1D1D1A"/>
      </a:lt1>
      <a:dk2>
        <a:srgbClr val="FFFFFF"/>
      </a:dk2>
      <a:lt2>
        <a:srgbClr val="FFFFFF"/>
      </a:lt2>
      <a:accent1>
        <a:srgbClr val="C7000A"/>
      </a:accent1>
      <a:accent2>
        <a:srgbClr val="C8102E"/>
      </a:accent2>
      <a:accent3>
        <a:srgbClr val="EA594F"/>
      </a:accent3>
      <a:accent4>
        <a:srgbClr val="F8B53C"/>
      </a:accent4>
      <a:accent5>
        <a:srgbClr val="231815"/>
      </a:accent5>
      <a:accent6>
        <a:srgbClr val="595757"/>
      </a:accent6>
      <a:hlink>
        <a:srgbClr val="898989"/>
      </a:hlink>
      <a:folHlink>
        <a:srgbClr val="B5B5B5"/>
      </a:folHlink>
    </a:clrScheme>
    <a:fontScheme name="a3oqwz3l">
      <a:majorFont>
        <a:latin typeface="Arial" panose="020B0A04020102020204"/>
        <a:ea typeface="Microsoft YaHei"/>
        <a:cs typeface=""/>
      </a:majorFont>
      <a:minorFont>
        <a:latin typeface="Arial" panose="020B060402020202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7000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sz="1800" dirty="0" smtClean="0">
            <a:solidFill>
              <a:schemeClr val="accent2"/>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0566C95E-B10D-4E50-AEA9-2F0B3BA02095}"/>
    </a:ext>
  </a:extLst>
</a:theme>
</file>

<file path=ppt/theme/theme3.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3oqwz3l">
      <a:majorFont>
        <a:latin typeface="Arial" panose="020B0A04020102020204"/>
        <a:ea typeface="Microsoft YaHei"/>
        <a:cs typeface=""/>
      </a:majorFont>
      <a:minorFont>
        <a:latin typeface="Arial" panose="020B060402020202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4.xml><?xml version="1.0" encoding="utf-8"?>
<a:theme xmlns:a="http://schemas.openxmlformats.org/drawingml/2006/main" name="End pag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3oqwz3l">
      <a:majorFont>
        <a:latin typeface="Arial" panose="020B0A04020102020204"/>
        <a:ea typeface="Microsoft YaHei"/>
        <a:cs typeface=""/>
      </a:majorFont>
      <a:minorFont>
        <a:latin typeface="Arial" panose="020B060402020202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31AD3342-B2D7-44AB-B447-0EEAFE75289A}" vid="{289F26BF-68E3-4534-8B82-5383260B836D}"/>
    </a:ext>
  </a:extLst>
</a:theme>
</file>

<file path=ppt/theme/theme5.xml><?xml version="1.0" encoding="utf-8"?>
<a:theme xmlns:a="http://schemas.openxmlformats.org/drawingml/2006/main" name="5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6.xml><?xml version="1.0" encoding="utf-8"?>
<a:theme xmlns:a="http://schemas.openxmlformats.org/drawingml/2006/main" name="6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7.xml><?xml version="1.0" encoding="utf-8"?>
<a:theme xmlns:a="http://schemas.openxmlformats.org/drawingml/2006/main" name="7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8.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58AC06C-4CE3-4A3F-B594-9738C68624A0}" vid="{9E3EAF68-ABE1-42CC-9EED-BC9EE9E8453C}"/>
    </a:ext>
  </a:extLst>
</a:theme>
</file>

<file path=ppt/theme/theme9.xml><?xml version="1.0" encoding="utf-8"?>
<a:theme xmlns:a="http://schemas.openxmlformats.org/drawingml/2006/main" name="8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docProps/app.xml><?xml version="1.0" encoding="utf-8"?>
<Properties xmlns="http://schemas.openxmlformats.org/officeDocument/2006/extended-properties" xmlns:vt="http://schemas.openxmlformats.org/officeDocument/2006/docPropsVTypes">
  <Template>PPT模板</Template>
  <TotalTime>9216</TotalTime>
  <Words>993</Words>
  <Application>Microsoft Office PowerPoint</Application>
  <PresentationFormat>Custom</PresentationFormat>
  <Paragraphs>127</Paragraphs>
  <Slides>11</Slides>
  <Notes>5</Notes>
  <HiddenSlides>0</HiddenSlides>
  <MMClips>0</MMClips>
  <ScaleCrop>false</ScaleCrop>
  <HeadingPairs>
    <vt:vector size="8" baseType="variant">
      <vt:variant>
        <vt:lpstr>Fonts Used</vt:lpstr>
      </vt:variant>
      <vt:variant>
        <vt:i4>7</vt:i4>
      </vt:variant>
      <vt:variant>
        <vt:lpstr>Theme</vt:lpstr>
      </vt:variant>
      <vt:variant>
        <vt:i4>12</vt:i4>
      </vt:variant>
      <vt:variant>
        <vt:lpstr>Links</vt:lpstr>
      </vt:variant>
      <vt:variant>
        <vt:i4>1</vt:i4>
      </vt:variant>
      <vt:variant>
        <vt:lpstr>Slide Titles</vt:lpstr>
      </vt:variant>
      <vt:variant>
        <vt:i4>11</vt:i4>
      </vt:variant>
    </vt:vector>
  </HeadingPairs>
  <TitlesOfParts>
    <vt:vector size="31" baseType="lpstr">
      <vt:lpstr>等线</vt:lpstr>
      <vt:lpstr>微软雅黑</vt:lpstr>
      <vt:lpstr>微软雅黑</vt:lpstr>
      <vt:lpstr>Arial</vt:lpstr>
      <vt:lpstr>Calibri</vt:lpstr>
      <vt:lpstr>Times New Roman</vt:lpstr>
      <vt:lpstr>Wingdings</vt:lpstr>
      <vt:lpstr>1_Title Slide</vt:lpstr>
      <vt:lpstr>Chart page</vt:lpstr>
      <vt:lpstr>4_Chart page</vt:lpstr>
      <vt:lpstr>End page</vt:lpstr>
      <vt:lpstr>5_Chart page</vt:lpstr>
      <vt:lpstr>6_Chart page</vt:lpstr>
      <vt:lpstr>7_Chart page</vt:lpstr>
      <vt:lpstr>章节页</vt:lpstr>
      <vt:lpstr>8_Chart page</vt:lpstr>
      <vt:lpstr>公司标准 - 微软雅黑字体</vt:lpstr>
      <vt:lpstr>1_公司标准 - 微软雅黑字体</vt:lpstr>
      <vt:lpstr>2_公司标准 - 微软雅黑字体</vt:lpstr>
      <vt:lpstr>D:\产业发展\联盟运作\MRP加入流程\202109 MRP提案\5GDN@Smart Grid White Paper II EN-v2.0.pdf</vt:lpstr>
      <vt:lpstr>5GDNA Input to 3GPP Rel.18 Workshop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Tonggaosheng(Kevin)</cp:lastModifiedBy>
  <cp:revision>1749</cp:revision>
  <dcterms:created xsi:type="dcterms:W3CDTF">2018-11-29T10:16:29Z</dcterms:created>
  <dcterms:modified xsi:type="dcterms:W3CDTF">2021-09-03T14:29:35Z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(3)BsQIaOuPLrimyF/dSkjqIG3vCV1zBbel70P+G8eDOSww2py2VHzzTogu7zORKiwFugrk4fBX
dz0gS8eHiZtT0dpEZEx8O2hihpcCCl0exi1cJhh0QJlxuZyeoXUZULkd79RC/t/trm4xCBVB
plCgEUGdgHp3EMVysTqhu3bNOk3YICZs+a9isiPoYFVHUQ1p7A4JBMjhc8NUO5uBuwDVlIZz
Py5uc+DIR1bdTLliO8</vt:lpwstr>
  </property>
  <property fmtid="{D5CDD505-2E9C-101B-9397-08002B2CF9AE}" pid="3" name="_2015_ms_pID_7253431">
    <vt:lpwstr>aTGQ4NqojFh01IN97qQPKlAI0cHWnSU4RyhMr2jQ0Rgz9RgaoAKNXN
9EMKJ8Zuk8dvgaMFKs/0FFVBFQwnWAF7hcWKReRlr4ERuxyoBVvIHX0BPKyasP9Xy9r3c6+6
wZ3i8Z/84xDOzcDgu0f6X6PWdMAiEXa5d71a52jZgIVnPHWBnIGq2Li/IqYaYHvQXA+3PALn
eZuRHWs21l72I7AaICrnqpKDEOxGnhqfPcJP</vt:lpwstr>
  </property>
  <property fmtid="{D5CDD505-2E9C-101B-9397-08002B2CF9AE}" pid="4" name="_2015_ms_pID_7253432">
    <vt:lpwstr>4p/UJF5NU/8pS16H9PNIaQI=</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1630370886</vt:lpwstr>
  </property>
</Properties>
</file>